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5E2A"/>
    <a:srgbClr val="78B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77" autoAdjust="0"/>
  </p:normalViewPr>
  <p:slideViewPr>
    <p:cSldViewPr snapToGrid="0">
      <p:cViewPr varScale="1">
        <p:scale>
          <a:sx n="100" d="100"/>
          <a:sy n="100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EADFF-BC9A-5F4E-EE89-D358B871A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68AAD2-7F54-B9B1-3030-ECE2F552B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F46577-033B-4A44-4CD4-8E1185DC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75014A-EB9B-2231-123D-678AB35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D9AE4-5362-DCB2-F94F-BAED56D5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30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C5A23-83E0-438B-BAEA-29B66D9D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4B2944-BFBC-1E01-A4A3-E576794D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369DD6-16C9-74F9-92D6-B539C863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825A7B-851C-266A-4AB5-BB9CAFD9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A28A17-1AAE-AE81-0D53-41BBA5BD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24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F56E5F-7D6B-4FB4-DA49-BC603F682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7AAC70-A012-E136-2632-2F04070F8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15191B-5688-013D-21ED-58562BB6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DE1861-A47E-171F-500B-19D12864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E6B3EE-B382-3432-E984-2741861A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8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5F540-565D-3F07-00CD-57A535AE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43995-52AA-FE0B-B9D0-EC51CC990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5C629E-3D0E-9A3E-30BF-A729B895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9286B-07DA-509C-9342-CE6595B6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FDBB69-35F5-275B-F536-DB55F902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7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6B5B4-3893-3389-28B4-25D3E0C0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FAC92D-775F-D580-6142-ECF38A77B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75BF5-EEE8-5DDA-BFEA-16E25272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82DF48-096A-A40E-DACB-811BA6BE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FC41E-7C01-79CD-4B14-6DF33077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91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ED3B2-C0CA-B6AC-D126-93D69C74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05412B-3B5C-A5BC-988E-FDD215A3C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95067B-0B67-3BBA-36A1-CAFD27D20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31AB4B-1C63-2C7A-04DE-4A4B43B1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02D043-2D8B-0B29-B499-13D1B28C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297F33-D6E9-25E5-FF58-20161F9C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34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BFDAD5-A170-0322-9A06-D9891DC3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FE7999-D864-D121-98C6-17C15096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52ED63-6D23-63D3-1CF3-F4B7E8C89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CFE1BE-D39F-2D72-6382-410F83E73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6B0974-9828-86EB-8552-68F7DC81A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932A69-8BFE-F5EC-5C13-518B51E4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FBD8FC-DC3F-0FA4-9677-878823DE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4D48A8-111D-C27F-E8B0-AC1864B1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23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9CA32-6D02-BCFA-9844-894EBE56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5D2A9-3EC3-CAD2-4C54-FB5DE0F8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93D934-96DE-FDDD-1825-69E2A453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B8754-2338-D934-2834-B590537D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69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DACFF9-048B-AC4B-BA41-91BDC61E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295A6F-C95E-DC74-466A-8960E01B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7A7DA8-3B5C-7596-AB94-E97084A9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98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9CABA-B54F-4D6B-9FEF-67356C80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31CCC-2133-6A37-0E52-580766102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C82007-2684-DAF0-E65D-37CCF6CAF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70890E-F1B1-C22A-230C-2ADB25B7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DD7029-7F89-B5DE-009E-34632C52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989E2-3649-D658-E55A-FBE2ECA5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4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5C881-4D98-56B2-2911-070900BC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7FE2AB-A2D3-9DF5-2ADE-BF59E2D21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AD7C88-BCBF-2BDD-AFD1-0039CE1D0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7876D-BE23-7A50-C9D7-C96CC967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605CA5-0626-F0BC-6269-5E38B247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B69CF2-E0D7-E04B-1F5E-8B73A67F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18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A748400-148F-8BF8-E826-FF9684B2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9163B5-EACC-A181-887A-469164DE4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F918CC-9AD2-7B35-3173-06FCE4041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2297-4308-4E99-B969-0D6650766E38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ACD6F-8153-7241-A74A-700D850D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DCB1A9-F9EC-7997-BE63-9560802BB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FAABC-4686-459E-BEBF-83BD61D668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1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4288CC-3EB8-9394-B45E-8B20DEBE4AD7}"/>
              </a:ext>
            </a:extLst>
          </p:cNvPr>
          <p:cNvSpPr/>
          <p:nvPr/>
        </p:nvSpPr>
        <p:spPr>
          <a:xfrm>
            <a:off x="2260352" y="228972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3A0A917-EE59-1319-423F-4D580129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7EFD60-2FDA-ACF2-9ED1-E21E28D53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05" y="3020196"/>
            <a:ext cx="882075" cy="428263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73F68B5-EE7E-C86F-FD18-1C84DD47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68" y="3629200"/>
            <a:ext cx="1095873" cy="351435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360E7B4-22D9-5185-0402-1B1FE5DDD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33" y="3616279"/>
            <a:ext cx="1771050" cy="319695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47708BC-27DC-4032-AC99-FE46D0154ADB}"/>
              </a:ext>
            </a:extLst>
          </p:cNvPr>
          <p:cNvSpPr/>
          <p:nvPr/>
        </p:nvSpPr>
        <p:spPr>
          <a:xfrm>
            <a:off x="10455430" y="3083169"/>
            <a:ext cx="790569" cy="365289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191100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2BDDE7E-1BDD-F48C-C2D6-7368B9B381AD}"/>
              </a:ext>
            </a:extLst>
          </p:cNvPr>
          <p:cNvSpPr/>
          <p:nvPr/>
        </p:nvSpPr>
        <p:spPr>
          <a:xfrm>
            <a:off x="9456052" y="3632421"/>
            <a:ext cx="790569" cy="351434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9109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623CE41-8359-9203-845A-C42E06872288}"/>
              </a:ext>
            </a:extLst>
          </p:cNvPr>
          <p:cNvSpPr/>
          <p:nvPr/>
        </p:nvSpPr>
        <p:spPr>
          <a:xfrm>
            <a:off x="9518751" y="3093207"/>
            <a:ext cx="621792" cy="345211"/>
          </a:xfrm>
          <a:prstGeom prst="roundRect">
            <a:avLst/>
          </a:prstGeom>
          <a:solidFill>
            <a:srgbClr val="8D5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92C7DD-A35C-08AF-FE10-5A26E8190237}"/>
              </a:ext>
            </a:extLst>
          </p:cNvPr>
          <p:cNvSpPr/>
          <p:nvPr/>
        </p:nvSpPr>
        <p:spPr>
          <a:xfrm>
            <a:off x="8278967" y="813969"/>
            <a:ext cx="3758875" cy="15588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endParaRPr lang="fr-FR" sz="1400" b="1" dirty="0">
              <a:solidFill>
                <a:srgbClr val="00B050"/>
              </a:solidFill>
            </a:endParaRP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61577-7A3A-507B-167D-8A63B7BB9A45}"/>
              </a:ext>
            </a:extLst>
          </p:cNvPr>
          <p:cNvSpPr/>
          <p:nvPr/>
        </p:nvSpPr>
        <p:spPr>
          <a:xfrm>
            <a:off x="8311896" y="5964065"/>
            <a:ext cx="3209372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AAF93E6-C968-05CF-9340-C33749E1E25F}"/>
              </a:ext>
            </a:extLst>
          </p:cNvPr>
          <p:cNvCxnSpPr>
            <a:cxnSpLocks/>
          </p:cNvCxnSpPr>
          <p:nvPr/>
        </p:nvCxnSpPr>
        <p:spPr>
          <a:xfrm>
            <a:off x="9353125" y="6369128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83E3B9A-7825-1D0D-5942-A2C3C71F42EF}"/>
              </a:ext>
            </a:extLst>
          </p:cNvPr>
          <p:cNvCxnSpPr>
            <a:cxnSpLocks/>
          </p:cNvCxnSpPr>
          <p:nvPr/>
        </p:nvCxnSpPr>
        <p:spPr>
          <a:xfrm>
            <a:off x="10464278" y="6133223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DFB44C1-2AF3-FA03-AB7E-86CDD37EE319}"/>
              </a:ext>
            </a:extLst>
          </p:cNvPr>
          <p:cNvSpPr/>
          <p:nvPr/>
        </p:nvSpPr>
        <p:spPr>
          <a:xfrm>
            <a:off x="8278967" y="2372861"/>
            <a:ext cx="3758874" cy="3953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</a:rPr>
              <a:t>Lignes impactées 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ECFED1C-4822-A16D-9D37-655C14A334D3}"/>
              </a:ext>
            </a:extLst>
          </p:cNvPr>
          <p:cNvCxnSpPr>
            <a:cxnSpLocks/>
          </p:cNvCxnSpPr>
          <p:nvPr/>
        </p:nvCxnSpPr>
        <p:spPr>
          <a:xfrm>
            <a:off x="9776766" y="6608390"/>
            <a:ext cx="881942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A4099231-F425-8757-2758-8A92397C06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94" t="25040" r="10824" b="8480"/>
          <a:stretch/>
        </p:blipFill>
        <p:spPr>
          <a:xfrm>
            <a:off x="-4525" y="876296"/>
            <a:ext cx="8056859" cy="59817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FDED658-4C2C-D1E7-F863-D86E437421BA}"/>
              </a:ext>
            </a:extLst>
          </p:cNvPr>
          <p:cNvSpPr/>
          <p:nvPr/>
        </p:nvSpPr>
        <p:spPr>
          <a:xfrm>
            <a:off x="2988813" y="3722979"/>
            <a:ext cx="766052" cy="339413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Marché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ECA227-F364-508E-DBAB-D3ECECD4DCA2}"/>
              </a:ext>
            </a:extLst>
          </p:cNvPr>
          <p:cNvSpPr/>
          <p:nvPr/>
        </p:nvSpPr>
        <p:spPr>
          <a:xfrm>
            <a:off x="5505450" y="4249947"/>
            <a:ext cx="691093" cy="39683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Orée de Sénart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48BA4BD-FB31-0404-C22D-449700C0321F}"/>
              </a:ext>
            </a:extLst>
          </p:cNvPr>
          <p:cNvCxnSpPr>
            <a:cxnSpLocks/>
          </p:cNvCxnSpPr>
          <p:nvPr/>
        </p:nvCxnSpPr>
        <p:spPr>
          <a:xfrm flipV="1">
            <a:off x="3390165" y="4205604"/>
            <a:ext cx="488842" cy="155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432D99B-4E3B-C037-C75C-073C5C1D9F26}"/>
              </a:ext>
            </a:extLst>
          </p:cNvPr>
          <p:cNvCxnSpPr>
            <a:cxnSpLocks/>
          </p:cNvCxnSpPr>
          <p:nvPr/>
        </p:nvCxnSpPr>
        <p:spPr>
          <a:xfrm flipV="1">
            <a:off x="3879007" y="4123626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68EBE10-1133-46BB-0A44-EF1BCEFF6935}"/>
              </a:ext>
            </a:extLst>
          </p:cNvPr>
          <p:cNvCxnSpPr>
            <a:cxnSpLocks/>
          </p:cNvCxnSpPr>
          <p:nvPr/>
        </p:nvCxnSpPr>
        <p:spPr>
          <a:xfrm>
            <a:off x="4472317" y="4061454"/>
            <a:ext cx="229483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D361ECED-8A02-24E5-85DB-A8F4DB95ACDC}"/>
              </a:ext>
            </a:extLst>
          </p:cNvPr>
          <p:cNvCxnSpPr>
            <a:cxnSpLocks/>
          </p:cNvCxnSpPr>
          <p:nvPr/>
        </p:nvCxnSpPr>
        <p:spPr>
          <a:xfrm flipV="1">
            <a:off x="4196532" y="4061454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D62A946-E4AD-1B4B-8A9C-62B63D37C3FD}"/>
              </a:ext>
            </a:extLst>
          </p:cNvPr>
          <p:cNvCxnSpPr>
            <a:cxnSpLocks/>
          </p:cNvCxnSpPr>
          <p:nvPr/>
        </p:nvCxnSpPr>
        <p:spPr>
          <a:xfrm flipV="1">
            <a:off x="5606778" y="3127388"/>
            <a:ext cx="582192" cy="66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CE5CEBB4-E316-CB8D-F907-81DBB794928B}"/>
              </a:ext>
            </a:extLst>
          </p:cNvPr>
          <p:cNvCxnSpPr>
            <a:cxnSpLocks/>
          </p:cNvCxnSpPr>
          <p:nvPr/>
        </p:nvCxnSpPr>
        <p:spPr>
          <a:xfrm flipV="1">
            <a:off x="5419955" y="3759985"/>
            <a:ext cx="214726" cy="254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99622B3-6563-A012-C5DA-85F0A997D00A}"/>
              </a:ext>
            </a:extLst>
          </p:cNvPr>
          <p:cNvCxnSpPr>
            <a:cxnSpLocks/>
          </p:cNvCxnSpPr>
          <p:nvPr/>
        </p:nvCxnSpPr>
        <p:spPr>
          <a:xfrm flipV="1">
            <a:off x="5158063" y="3989467"/>
            <a:ext cx="282440" cy="175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4C53341D-ADC8-CA32-43CD-A16607DAD289}"/>
              </a:ext>
            </a:extLst>
          </p:cNvPr>
          <p:cNvCxnSpPr>
            <a:cxnSpLocks/>
          </p:cNvCxnSpPr>
          <p:nvPr/>
        </p:nvCxnSpPr>
        <p:spPr>
          <a:xfrm>
            <a:off x="4701800" y="4082637"/>
            <a:ext cx="48803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rganigramme : Connecteur 49">
            <a:extLst>
              <a:ext uri="{FF2B5EF4-FFF2-40B4-BE49-F238E27FC236}">
                <a16:creationId xmlns:a16="http://schemas.microsoft.com/office/drawing/2014/main" id="{D581408A-3913-CB10-4C45-5D4C467136AD}"/>
              </a:ext>
            </a:extLst>
          </p:cNvPr>
          <p:cNvSpPr/>
          <p:nvPr/>
        </p:nvSpPr>
        <p:spPr>
          <a:xfrm>
            <a:off x="5350776" y="4094427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ACE9CF51-CF67-769B-D8F0-4BAF403FBC00}"/>
              </a:ext>
            </a:extLst>
          </p:cNvPr>
          <p:cNvSpPr/>
          <p:nvPr/>
        </p:nvSpPr>
        <p:spPr>
          <a:xfrm>
            <a:off x="5062936" y="3935974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Organigramme : Connecteur 51">
            <a:extLst>
              <a:ext uri="{FF2B5EF4-FFF2-40B4-BE49-F238E27FC236}">
                <a16:creationId xmlns:a16="http://schemas.microsoft.com/office/drawing/2014/main" id="{3D783860-B3F3-2D36-85B2-A81C6B5F6DA7}"/>
              </a:ext>
            </a:extLst>
          </p:cNvPr>
          <p:cNvSpPr/>
          <p:nvPr/>
        </p:nvSpPr>
        <p:spPr>
          <a:xfrm>
            <a:off x="5898949" y="3104536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Organigramme : Connecteur 53">
            <a:extLst>
              <a:ext uri="{FF2B5EF4-FFF2-40B4-BE49-F238E27FC236}">
                <a16:creationId xmlns:a16="http://schemas.microsoft.com/office/drawing/2014/main" id="{7DF3D931-DCE7-75DD-0FE7-057E092C3D1E}"/>
              </a:ext>
            </a:extLst>
          </p:cNvPr>
          <p:cNvSpPr/>
          <p:nvPr/>
        </p:nvSpPr>
        <p:spPr>
          <a:xfrm>
            <a:off x="3018891" y="4106100"/>
            <a:ext cx="154674" cy="144198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CB6AF6-2A11-3C6B-7030-44D853E21D66}"/>
              </a:ext>
            </a:extLst>
          </p:cNvPr>
          <p:cNvSpPr/>
          <p:nvPr/>
        </p:nvSpPr>
        <p:spPr>
          <a:xfrm>
            <a:off x="4802526" y="2703797"/>
            <a:ext cx="1074208" cy="39683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                              Brossolette Jeunon</a:t>
            </a:r>
          </a:p>
        </p:txBody>
      </p:sp>
    </p:spTree>
    <p:extLst>
      <p:ext uri="{BB962C8B-B14F-4D97-AF65-F5344CB8AC3E}">
        <p14:creationId xmlns:p14="http://schemas.microsoft.com/office/powerpoint/2010/main" val="300663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9489EC-E40C-9D55-627E-D7124C59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4" t="25040" r="10824" b="8480"/>
          <a:stretch/>
        </p:blipFill>
        <p:spPr>
          <a:xfrm>
            <a:off x="0" y="854976"/>
            <a:ext cx="8056859" cy="5981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A8D3C-6749-B9AF-91FD-95901C4D4329}"/>
              </a:ext>
            </a:extLst>
          </p:cNvPr>
          <p:cNvSpPr/>
          <p:nvPr/>
        </p:nvSpPr>
        <p:spPr>
          <a:xfrm>
            <a:off x="3429000" y="55786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C3EE0A-202E-B2E7-1632-7D2E702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47C2D-3D12-DDB3-A10A-0CCD32D8A656}"/>
              </a:ext>
            </a:extLst>
          </p:cNvPr>
          <p:cNvSpPr/>
          <p:nvPr/>
        </p:nvSpPr>
        <p:spPr>
          <a:xfrm>
            <a:off x="8311896" y="861477"/>
            <a:ext cx="3870423" cy="3411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arrêts non desservies </a:t>
            </a:r>
          </a:p>
          <a:p>
            <a:pPr algn="ctr"/>
            <a:r>
              <a:rPr lang="fr-FR" sz="1400" b="1" dirty="0"/>
              <a:t>Orée de Sénart 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L’arrêt Brossolette Jeunon vers Juvisy gare sera reporté dans la rue Jacqueline Jeunon.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L’arrêt Place du 19 Mars 1962 vers BSH sera reporté à l’arrêt provisoire rue Pierre Brossolette.</a:t>
            </a:r>
          </a:p>
          <a:p>
            <a:pPr algn="ctr"/>
            <a:r>
              <a:rPr lang="fr-FR" sz="1400" b="1" dirty="0"/>
              <a:t>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821E7-A514-8B20-1B49-A7C1C7CA656C}"/>
              </a:ext>
            </a:extLst>
          </p:cNvPr>
          <p:cNvSpPr/>
          <p:nvPr/>
        </p:nvSpPr>
        <p:spPr>
          <a:xfrm>
            <a:off x="8321576" y="6031231"/>
            <a:ext cx="3870423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7227D-15EC-045E-4163-72E6EF3C9136}"/>
              </a:ext>
            </a:extLst>
          </p:cNvPr>
          <p:cNvCxnSpPr>
            <a:cxnSpLocks/>
          </p:cNvCxnSpPr>
          <p:nvPr/>
        </p:nvCxnSpPr>
        <p:spPr>
          <a:xfrm>
            <a:off x="10511574" y="6385050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A8F9554-BAF5-2B46-4B28-F3E4B7DD6A80}"/>
              </a:ext>
            </a:extLst>
          </p:cNvPr>
          <p:cNvCxnSpPr>
            <a:cxnSpLocks/>
          </p:cNvCxnSpPr>
          <p:nvPr/>
        </p:nvCxnSpPr>
        <p:spPr>
          <a:xfrm>
            <a:off x="10511574" y="6222462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A2CC2A1-148A-18ED-2D97-4095EC60F429}"/>
              </a:ext>
            </a:extLst>
          </p:cNvPr>
          <p:cNvCxnSpPr>
            <a:cxnSpLocks/>
          </p:cNvCxnSpPr>
          <p:nvPr/>
        </p:nvCxnSpPr>
        <p:spPr>
          <a:xfrm>
            <a:off x="10511574" y="6608390"/>
            <a:ext cx="881942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F715CD-F16A-81B9-F813-0602C29A56ED}"/>
              </a:ext>
            </a:extLst>
          </p:cNvPr>
          <p:cNvSpPr/>
          <p:nvPr/>
        </p:nvSpPr>
        <p:spPr>
          <a:xfrm>
            <a:off x="5766133" y="4281083"/>
            <a:ext cx="691093" cy="3968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Orée de Sénart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BF94B5-488E-D400-2573-7169EF72F365}"/>
              </a:ext>
            </a:extLst>
          </p:cNvPr>
          <p:cNvSpPr/>
          <p:nvPr/>
        </p:nvSpPr>
        <p:spPr>
          <a:xfrm>
            <a:off x="5952324" y="1759320"/>
            <a:ext cx="1000126" cy="3968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reporté                            Brossolette Jeunon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F65FF94-000D-4F0E-971A-E05ED626AFD8}"/>
              </a:ext>
            </a:extLst>
          </p:cNvPr>
          <p:cNvSpPr/>
          <p:nvPr/>
        </p:nvSpPr>
        <p:spPr>
          <a:xfrm>
            <a:off x="3862184" y="5909946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14 </a:t>
            </a:r>
          </a:p>
        </p:txBody>
      </p:sp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51D6A0-8AC8-B5F7-21C1-5D54855D8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03" y="1805208"/>
            <a:ext cx="734808" cy="428262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F4DDD2-2C43-4915-1E49-7DCD03464247}"/>
              </a:ext>
            </a:extLst>
          </p:cNvPr>
          <p:cNvCxnSpPr>
            <a:cxnSpLocks/>
          </p:cNvCxnSpPr>
          <p:nvPr/>
        </p:nvCxnSpPr>
        <p:spPr>
          <a:xfrm flipV="1">
            <a:off x="3390165" y="4205604"/>
            <a:ext cx="488842" cy="155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E1D0273-7648-A08C-95BE-A2DEEC2C097C}"/>
              </a:ext>
            </a:extLst>
          </p:cNvPr>
          <p:cNvCxnSpPr>
            <a:cxnSpLocks/>
          </p:cNvCxnSpPr>
          <p:nvPr/>
        </p:nvCxnSpPr>
        <p:spPr>
          <a:xfrm flipV="1">
            <a:off x="3879007" y="4123626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A11CCCC-D55A-FF7D-BCDA-F19A25FF469A}"/>
              </a:ext>
            </a:extLst>
          </p:cNvPr>
          <p:cNvCxnSpPr>
            <a:cxnSpLocks/>
          </p:cNvCxnSpPr>
          <p:nvPr/>
        </p:nvCxnSpPr>
        <p:spPr>
          <a:xfrm flipV="1">
            <a:off x="4254182" y="4102443"/>
            <a:ext cx="236467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D7128F2-2F0B-486C-DE68-8F0F4B98BAEF}"/>
              </a:ext>
            </a:extLst>
          </p:cNvPr>
          <p:cNvCxnSpPr>
            <a:cxnSpLocks/>
          </p:cNvCxnSpPr>
          <p:nvPr/>
        </p:nvCxnSpPr>
        <p:spPr>
          <a:xfrm>
            <a:off x="4444902" y="4102443"/>
            <a:ext cx="229483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CFB517D-3EEA-2FF3-047D-A1CD849F27D5}"/>
              </a:ext>
            </a:extLst>
          </p:cNvPr>
          <p:cNvCxnSpPr>
            <a:cxnSpLocks/>
          </p:cNvCxnSpPr>
          <p:nvPr/>
        </p:nvCxnSpPr>
        <p:spPr>
          <a:xfrm>
            <a:off x="4624958" y="4116565"/>
            <a:ext cx="564880" cy="48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8044F2E-BAA3-18D4-E1C2-219367DA57D4}"/>
              </a:ext>
            </a:extLst>
          </p:cNvPr>
          <p:cNvCxnSpPr>
            <a:cxnSpLocks/>
          </p:cNvCxnSpPr>
          <p:nvPr/>
        </p:nvCxnSpPr>
        <p:spPr>
          <a:xfrm flipV="1">
            <a:off x="5158063" y="3989467"/>
            <a:ext cx="282440" cy="175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2CF8BB0-60D8-FA0E-F01A-1CF7326ECB67}"/>
              </a:ext>
            </a:extLst>
          </p:cNvPr>
          <p:cNvCxnSpPr>
            <a:cxnSpLocks/>
          </p:cNvCxnSpPr>
          <p:nvPr/>
        </p:nvCxnSpPr>
        <p:spPr>
          <a:xfrm flipV="1">
            <a:off x="5419955" y="3759985"/>
            <a:ext cx="214726" cy="254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F2E819D-B170-CFD1-2D70-00DB90CB3CBC}"/>
              </a:ext>
            </a:extLst>
          </p:cNvPr>
          <p:cNvCxnSpPr>
            <a:cxnSpLocks/>
          </p:cNvCxnSpPr>
          <p:nvPr/>
        </p:nvCxnSpPr>
        <p:spPr>
          <a:xfrm flipV="1">
            <a:off x="5606778" y="3127388"/>
            <a:ext cx="582192" cy="66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6B802AA-93CC-7611-A0F3-573D0533A2F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458638" y="4198839"/>
            <a:ext cx="307495" cy="280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FC32F20-A0DB-9FB7-E7D5-0341E5C1C50D}"/>
              </a:ext>
            </a:extLst>
          </p:cNvPr>
          <p:cNvCxnSpPr>
            <a:cxnSpLocks/>
          </p:cNvCxnSpPr>
          <p:nvPr/>
        </p:nvCxnSpPr>
        <p:spPr>
          <a:xfrm flipV="1">
            <a:off x="3952875" y="5200650"/>
            <a:ext cx="419540" cy="68580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21E8E0A-20CF-2C66-6527-434D68ED66CD}"/>
              </a:ext>
            </a:extLst>
          </p:cNvPr>
          <p:cNvCxnSpPr>
            <a:cxnSpLocks/>
          </p:cNvCxnSpPr>
          <p:nvPr/>
        </p:nvCxnSpPr>
        <p:spPr>
          <a:xfrm flipV="1">
            <a:off x="4398420" y="4576693"/>
            <a:ext cx="168699" cy="470159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80C9003-7E2B-140B-6B7A-1095558D5FEE}"/>
              </a:ext>
            </a:extLst>
          </p:cNvPr>
          <p:cNvCxnSpPr>
            <a:cxnSpLocks/>
          </p:cNvCxnSpPr>
          <p:nvPr/>
        </p:nvCxnSpPr>
        <p:spPr>
          <a:xfrm flipV="1">
            <a:off x="4551420" y="4341414"/>
            <a:ext cx="236180" cy="264320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DF2CCDF-9586-50C1-90F7-E93D0ED0AB9D}"/>
              </a:ext>
            </a:extLst>
          </p:cNvPr>
          <p:cNvCxnSpPr>
            <a:cxnSpLocks/>
          </p:cNvCxnSpPr>
          <p:nvPr/>
        </p:nvCxnSpPr>
        <p:spPr>
          <a:xfrm flipV="1">
            <a:off x="4827682" y="4140590"/>
            <a:ext cx="491620" cy="196717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B8C81B4D-75A2-F9F0-04C0-092DC638E964}"/>
              </a:ext>
            </a:extLst>
          </p:cNvPr>
          <p:cNvCxnSpPr>
            <a:cxnSpLocks/>
          </p:cNvCxnSpPr>
          <p:nvPr/>
        </p:nvCxnSpPr>
        <p:spPr>
          <a:xfrm flipV="1">
            <a:off x="5371734" y="3187795"/>
            <a:ext cx="841754" cy="928203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DE17BF4-3C00-2ECE-C573-621610C6FD0A}"/>
              </a:ext>
            </a:extLst>
          </p:cNvPr>
          <p:cNvCxnSpPr>
            <a:cxnSpLocks/>
          </p:cNvCxnSpPr>
          <p:nvPr/>
        </p:nvCxnSpPr>
        <p:spPr>
          <a:xfrm flipV="1">
            <a:off x="6297871" y="2105487"/>
            <a:ext cx="817304" cy="887887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ECA6F8D-79D2-2E80-0478-1876F35C8A0F}"/>
              </a:ext>
            </a:extLst>
          </p:cNvPr>
          <p:cNvCxnSpPr>
            <a:cxnSpLocks/>
          </p:cNvCxnSpPr>
          <p:nvPr/>
        </p:nvCxnSpPr>
        <p:spPr>
          <a:xfrm>
            <a:off x="5857875" y="2533650"/>
            <a:ext cx="308710" cy="47567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6E00FAF-3888-0525-05FA-DE6E42DFDD5E}"/>
              </a:ext>
            </a:extLst>
          </p:cNvPr>
          <p:cNvCxnSpPr>
            <a:cxnSpLocks/>
          </p:cNvCxnSpPr>
          <p:nvPr/>
        </p:nvCxnSpPr>
        <p:spPr>
          <a:xfrm>
            <a:off x="5527318" y="1495861"/>
            <a:ext cx="343130" cy="104695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63E17E1-C462-0D2B-9ED8-B6180E1B1E21}"/>
              </a:ext>
            </a:extLst>
          </p:cNvPr>
          <p:cNvCxnSpPr>
            <a:cxnSpLocks/>
          </p:cNvCxnSpPr>
          <p:nvPr/>
        </p:nvCxnSpPr>
        <p:spPr>
          <a:xfrm flipH="1">
            <a:off x="4254182" y="1447820"/>
            <a:ext cx="1117552" cy="101911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EEC9700-606B-A14E-2F0A-7780415F731C}"/>
              </a:ext>
            </a:extLst>
          </p:cNvPr>
          <p:cNvCxnSpPr>
            <a:cxnSpLocks/>
          </p:cNvCxnSpPr>
          <p:nvPr/>
        </p:nvCxnSpPr>
        <p:spPr>
          <a:xfrm flipH="1">
            <a:off x="2933700" y="2627976"/>
            <a:ext cx="1202492" cy="1051773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45033334-5B06-DFD2-B240-4E47B4561BAD}"/>
              </a:ext>
            </a:extLst>
          </p:cNvPr>
          <p:cNvCxnSpPr>
            <a:cxnSpLocks/>
          </p:cNvCxnSpPr>
          <p:nvPr/>
        </p:nvCxnSpPr>
        <p:spPr>
          <a:xfrm flipH="1">
            <a:off x="2617180" y="3725407"/>
            <a:ext cx="151975" cy="47567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6C4DDB6-8149-E601-ACF5-F79CEFEE373E}"/>
              </a:ext>
            </a:extLst>
          </p:cNvPr>
          <p:cNvCxnSpPr>
            <a:cxnSpLocks/>
          </p:cNvCxnSpPr>
          <p:nvPr/>
        </p:nvCxnSpPr>
        <p:spPr>
          <a:xfrm>
            <a:off x="3359804" y="4445880"/>
            <a:ext cx="770156" cy="46902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DEC63E6-6287-0E90-15AE-BBE0AB20E5B5}"/>
              </a:ext>
            </a:extLst>
          </p:cNvPr>
          <p:cNvCxnSpPr>
            <a:cxnSpLocks/>
          </p:cNvCxnSpPr>
          <p:nvPr/>
        </p:nvCxnSpPr>
        <p:spPr>
          <a:xfrm flipH="1" flipV="1">
            <a:off x="3493513" y="4971735"/>
            <a:ext cx="737342" cy="7511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A0CA466D-76B4-4120-B847-433D4FFBC792}"/>
              </a:ext>
            </a:extLst>
          </p:cNvPr>
          <p:cNvCxnSpPr>
            <a:cxnSpLocks/>
          </p:cNvCxnSpPr>
          <p:nvPr/>
        </p:nvCxnSpPr>
        <p:spPr>
          <a:xfrm flipH="1" flipV="1">
            <a:off x="2675401" y="4962795"/>
            <a:ext cx="644321" cy="4649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52DE543-4A9D-761D-F0E3-36D4808570D7}"/>
              </a:ext>
            </a:extLst>
          </p:cNvPr>
          <p:cNvCxnSpPr>
            <a:cxnSpLocks/>
          </p:cNvCxnSpPr>
          <p:nvPr/>
        </p:nvCxnSpPr>
        <p:spPr>
          <a:xfrm flipV="1">
            <a:off x="2617180" y="4327266"/>
            <a:ext cx="0" cy="58763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B869BDE9-2A85-3917-2C4D-549A0E1A95C3}"/>
              </a:ext>
            </a:extLst>
          </p:cNvPr>
          <p:cNvCxnSpPr>
            <a:cxnSpLocks/>
          </p:cNvCxnSpPr>
          <p:nvPr/>
        </p:nvCxnSpPr>
        <p:spPr>
          <a:xfrm>
            <a:off x="2784970" y="4219248"/>
            <a:ext cx="504624" cy="15034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ED728ABE-70BE-686E-519E-8463DD25FCA6}"/>
              </a:ext>
            </a:extLst>
          </p:cNvPr>
          <p:cNvSpPr/>
          <p:nvPr/>
        </p:nvSpPr>
        <p:spPr>
          <a:xfrm>
            <a:off x="7115175" y="1840539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14 </a:t>
            </a:r>
          </a:p>
        </p:txBody>
      </p:sp>
      <p:sp>
        <p:nvSpPr>
          <p:cNvPr id="107" name="Organigramme : Connecteur 106">
            <a:extLst>
              <a:ext uri="{FF2B5EF4-FFF2-40B4-BE49-F238E27FC236}">
                <a16:creationId xmlns:a16="http://schemas.microsoft.com/office/drawing/2014/main" id="{FE3CCCB7-8CCD-8DDF-D09D-EEBDC4F9F6B2}"/>
              </a:ext>
            </a:extLst>
          </p:cNvPr>
          <p:cNvSpPr/>
          <p:nvPr/>
        </p:nvSpPr>
        <p:spPr>
          <a:xfrm>
            <a:off x="5974326" y="2497572"/>
            <a:ext cx="154674" cy="144198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Organigramme : Connecteur 107">
            <a:extLst>
              <a:ext uri="{FF2B5EF4-FFF2-40B4-BE49-F238E27FC236}">
                <a16:creationId xmlns:a16="http://schemas.microsoft.com/office/drawing/2014/main" id="{F7FD0036-B540-F9B4-CF49-A25C61F925A3}"/>
              </a:ext>
            </a:extLst>
          </p:cNvPr>
          <p:cNvSpPr/>
          <p:nvPr/>
        </p:nvSpPr>
        <p:spPr>
          <a:xfrm>
            <a:off x="5350776" y="4094427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Connecteur 108">
            <a:extLst>
              <a:ext uri="{FF2B5EF4-FFF2-40B4-BE49-F238E27FC236}">
                <a16:creationId xmlns:a16="http://schemas.microsoft.com/office/drawing/2014/main" id="{7AA90E79-6766-1E89-E432-D1CB7EB9E7AD}"/>
              </a:ext>
            </a:extLst>
          </p:cNvPr>
          <p:cNvSpPr/>
          <p:nvPr/>
        </p:nvSpPr>
        <p:spPr>
          <a:xfrm>
            <a:off x="4290228" y="5355721"/>
            <a:ext cx="154674" cy="144198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D8DC687-9733-3EE3-AC23-AD161E1E8F55}"/>
              </a:ext>
            </a:extLst>
          </p:cNvPr>
          <p:cNvCxnSpPr>
            <a:cxnSpLocks/>
            <a:endCxn id="107" idx="7"/>
          </p:cNvCxnSpPr>
          <p:nvPr/>
        </p:nvCxnSpPr>
        <p:spPr>
          <a:xfrm flipH="1">
            <a:off x="6106349" y="2175322"/>
            <a:ext cx="5330" cy="343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4E9C049-1535-286F-0766-766A2103CD87}"/>
              </a:ext>
            </a:extLst>
          </p:cNvPr>
          <p:cNvSpPr/>
          <p:nvPr/>
        </p:nvSpPr>
        <p:spPr>
          <a:xfrm>
            <a:off x="4709767" y="5355721"/>
            <a:ext cx="1041049" cy="457636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de  report                            Place du  19 mars 1962 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A72EB7D-F089-A6A8-E2FE-53309D07F446}"/>
              </a:ext>
            </a:extLst>
          </p:cNvPr>
          <p:cNvCxnSpPr>
            <a:cxnSpLocks/>
            <a:endCxn id="109" idx="6"/>
          </p:cNvCxnSpPr>
          <p:nvPr/>
        </p:nvCxnSpPr>
        <p:spPr>
          <a:xfrm flipH="1" flipV="1">
            <a:off x="4444902" y="5427820"/>
            <a:ext cx="264866" cy="55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41D57-9FCB-8CA1-EFF4-0E7CBF3D974B}"/>
              </a:ext>
            </a:extLst>
          </p:cNvPr>
          <p:cNvSpPr/>
          <p:nvPr/>
        </p:nvSpPr>
        <p:spPr>
          <a:xfrm>
            <a:off x="8321577" y="4379883"/>
            <a:ext cx="3870423" cy="1103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                            </a:t>
            </a:r>
            <a:r>
              <a:rPr lang="fr-FR" sz="1400" b="1" dirty="0">
                <a:solidFill>
                  <a:srgbClr val="FF0000"/>
                </a:solidFill>
              </a:rPr>
              <a:t>Itinéraire de déviation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Rue Jaqueline Jeunon, avenue Jean Jaurès, Bd Henri Barbusse, place de la République, rue du Docteur Desbordes, Av. Gambetta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F4A69-87B2-F3E9-478A-D9A2AF741570}"/>
              </a:ext>
            </a:extLst>
          </p:cNvPr>
          <p:cNvSpPr/>
          <p:nvPr/>
        </p:nvSpPr>
        <p:spPr>
          <a:xfrm rot="1971813">
            <a:off x="3141198" y="4364852"/>
            <a:ext cx="1471393" cy="47001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Rue du Docteur Desbordes</a:t>
            </a:r>
            <a:r>
              <a:rPr lang="fr-FR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512CC-30B8-BE6C-A10A-3E76D393D4F1}"/>
              </a:ext>
            </a:extLst>
          </p:cNvPr>
          <p:cNvSpPr/>
          <p:nvPr/>
        </p:nvSpPr>
        <p:spPr>
          <a:xfrm>
            <a:off x="2540361" y="4702945"/>
            <a:ext cx="914400" cy="24031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Av. Gambetta</a:t>
            </a:r>
            <a:r>
              <a:rPr lang="fr-FR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677C5-CB24-16EB-F8D2-122E02C221A5}"/>
              </a:ext>
            </a:extLst>
          </p:cNvPr>
          <p:cNvSpPr/>
          <p:nvPr/>
        </p:nvSpPr>
        <p:spPr>
          <a:xfrm rot="486507">
            <a:off x="3305055" y="4746353"/>
            <a:ext cx="914400" cy="24031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Av. Gambetta</a:t>
            </a:r>
            <a:r>
              <a:rPr lang="fr-FR" dirty="0"/>
              <a:t> 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CB8C45-6507-EA2D-0F6A-1F684F823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1" y="1067599"/>
            <a:ext cx="1748580" cy="1019110"/>
          </a:xfrm>
          <a:prstGeom prst="rect">
            <a:avLst/>
          </a:prstGeom>
        </p:spPr>
      </p:pic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698B1305-F7A5-9EC9-D9AE-316AB493B61D}"/>
              </a:ext>
            </a:extLst>
          </p:cNvPr>
          <p:cNvSpPr/>
          <p:nvPr/>
        </p:nvSpPr>
        <p:spPr>
          <a:xfrm>
            <a:off x="4470284" y="4874479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D7FBFACA-F620-0E12-964E-036C2B3C58EF}"/>
              </a:ext>
            </a:extLst>
          </p:cNvPr>
          <p:cNvSpPr/>
          <p:nvPr/>
        </p:nvSpPr>
        <p:spPr>
          <a:xfrm>
            <a:off x="5905377" y="3102313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31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9489EC-E40C-9D55-627E-D7124C59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4" t="25040" r="10824" b="8480"/>
          <a:stretch/>
        </p:blipFill>
        <p:spPr>
          <a:xfrm>
            <a:off x="38321" y="876296"/>
            <a:ext cx="8056859" cy="5981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A8D3C-6749-B9AF-91FD-95901C4D4329}"/>
              </a:ext>
            </a:extLst>
          </p:cNvPr>
          <p:cNvSpPr/>
          <p:nvPr/>
        </p:nvSpPr>
        <p:spPr>
          <a:xfrm>
            <a:off x="3429000" y="55786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C3EE0A-202E-B2E7-1632-7D2E702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47C2D-3D12-DDB3-A10A-0CCD32D8A656}"/>
              </a:ext>
            </a:extLst>
          </p:cNvPr>
          <p:cNvSpPr/>
          <p:nvPr/>
        </p:nvSpPr>
        <p:spPr>
          <a:xfrm>
            <a:off x="8311896" y="861477"/>
            <a:ext cx="3870423" cy="3411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arrêts non desservies </a:t>
            </a:r>
          </a:p>
          <a:p>
            <a:pPr algn="ctr"/>
            <a:r>
              <a:rPr lang="fr-FR" sz="1400" b="1" dirty="0"/>
              <a:t>Orée de Sénart, Marché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L’arrêt Orée de Sénart sera reporté à l’arrêt Brossolette Jeunon.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L’arrêt Marché sera reporté à l’arrêt Eglise.</a:t>
            </a:r>
          </a:p>
          <a:p>
            <a:pPr algn="ctr"/>
            <a:r>
              <a:rPr lang="fr-FR" sz="1400" b="1" dirty="0"/>
              <a:t>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821E7-A514-8B20-1B49-A7C1C7CA656C}"/>
              </a:ext>
            </a:extLst>
          </p:cNvPr>
          <p:cNvSpPr/>
          <p:nvPr/>
        </p:nvSpPr>
        <p:spPr>
          <a:xfrm>
            <a:off x="8321576" y="6031231"/>
            <a:ext cx="3870423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7227D-15EC-045E-4163-72E6EF3C9136}"/>
              </a:ext>
            </a:extLst>
          </p:cNvPr>
          <p:cNvCxnSpPr>
            <a:cxnSpLocks/>
          </p:cNvCxnSpPr>
          <p:nvPr/>
        </p:nvCxnSpPr>
        <p:spPr>
          <a:xfrm>
            <a:off x="10511574" y="6385050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A8F9554-BAF5-2B46-4B28-F3E4B7DD6A80}"/>
              </a:ext>
            </a:extLst>
          </p:cNvPr>
          <p:cNvCxnSpPr>
            <a:cxnSpLocks/>
          </p:cNvCxnSpPr>
          <p:nvPr/>
        </p:nvCxnSpPr>
        <p:spPr>
          <a:xfrm>
            <a:off x="10511574" y="6222462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A2CC2A1-148A-18ED-2D97-4095EC60F429}"/>
              </a:ext>
            </a:extLst>
          </p:cNvPr>
          <p:cNvCxnSpPr>
            <a:cxnSpLocks/>
          </p:cNvCxnSpPr>
          <p:nvPr/>
        </p:nvCxnSpPr>
        <p:spPr>
          <a:xfrm>
            <a:off x="10511574" y="6608390"/>
            <a:ext cx="881942" cy="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F715CD-F16A-81B9-F813-0602C29A56ED}"/>
              </a:ext>
            </a:extLst>
          </p:cNvPr>
          <p:cNvSpPr/>
          <p:nvPr/>
        </p:nvSpPr>
        <p:spPr>
          <a:xfrm>
            <a:off x="5766133" y="4281083"/>
            <a:ext cx="785716" cy="47915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/>
              <a:t>Arrêt Orée de Sénart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BF94B5-488E-D400-2573-7169EF72F365}"/>
              </a:ext>
            </a:extLst>
          </p:cNvPr>
          <p:cNvSpPr/>
          <p:nvPr/>
        </p:nvSpPr>
        <p:spPr>
          <a:xfrm>
            <a:off x="5952324" y="1759320"/>
            <a:ext cx="1000126" cy="3968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reporté                            Brossolette Jeunon 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F4DDD2-2C43-4915-1E49-7DCD03464247}"/>
              </a:ext>
            </a:extLst>
          </p:cNvPr>
          <p:cNvCxnSpPr>
            <a:cxnSpLocks/>
          </p:cNvCxnSpPr>
          <p:nvPr/>
        </p:nvCxnSpPr>
        <p:spPr>
          <a:xfrm flipV="1">
            <a:off x="3390165" y="4205604"/>
            <a:ext cx="488842" cy="155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E1D0273-7648-A08C-95BE-A2DEEC2C097C}"/>
              </a:ext>
            </a:extLst>
          </p:cNvPr>
          <p:cNvCxnSpPr>
            <a:cxnSpLocks/>
          </p:cNvCxnSpPr>
          <p:nvPr/>
        </p:nvCxnSpPr>
        <p:spPr>
          <a:xfrm flipV="1">
            <a:off x="3879007" y="4123626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A11CCCC-D55A-FF7D-BCDA-F19A25FF469A}"/>
              </a:ext>
            </a:extLst>
          </p:cNvPr>
          <p:cNvCxnSpPr>
            <a:cxnSpLocks/>
          </p:cNvCxnSpPr>
          <p:nvPr/>
        </p:nvCxnSpPr>
        <p:spPr>
          <a:xfrm flipV="1">
            <a:off x="4254182" y="4102443"/>
            <a:ext cx="236467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D7128F2-2F0B-486C-DE68-8F0F4B98BAEF}"/>
              </a:ext>
            </a:extLst>
          </p:cNvPr>
          <p:cNvCxnSpPr>
            <a:cxnSpLocks/>
          </p:cNvCxnSpPr>
          <p:nvPr/>
        </p:nvCxnSpPr>
        <p:spPr>
          <a:xfrm>
            <a:off x="4444902" y="4102443"/>
            <a:ext cx="229483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CFB517D-3EEA-2FF3-047D-A1CD849F27D5}"/>
              </a:ext>
            </a:extLst>
          </p:cNvPr>
          <p:cNvCxnSpPr>
            <a:cxnSpLocks/>
          </p:cNvCxnSpPr>
          <p:nvPr/>
        </p:nvCxnSpPr>
        <p:spPr>
          <a:xfrm>
            <a:off x="4624958" y="4116565"/>
            <a:ext cx="564880" cy="48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8044F2E-BAA3-18D4-E1C2-219367DA57D4}"/>
              </a:ext>
            </a:extLst>
          </p:cNvPr>
          <p:cNvCxnSpPr>
            <a:cxnSpLocks/>
          </p:cNvCxnSpPr>
          <p:nvPr/>
        </p:nvCxnSpPr>
        <p:spPr>
          <a:xfrm flipV="1">
            <a:off x="5158063" y="3989467"/>
            <a:ext cx="282440" cy="175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2CF8BB0-60D8-FA0E-F01A-1CF7326ECB67}"/>
              </a:ext>
            </a:extLst>
          </p:cNvPr>
          <p:cNvCxnSpPr>
            <a:cxnSpLocks/>
          </p:cNvCxnSpPr>
          <p:nvPr/>
        </p:nvCxnSpPr>
        <p:spPr>
          <a:xfrm flipV="1">
            <a:off x="5419955" y="3759985"/>
            <a:ext cx="214726" cy="254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F2E819D-B170-CFD1-2D70-00DB90CB3CBC}"/>
              </a:ext>
            </a:extLst>
          </p:cNvPr>
          <p:cNvCxnSpPr>
            <a:cxnSpLocks/>
          </p:cNvCxnSpPr>
          <p:nvPr/>
        </p:nvCxnSpPr>
        <p:spPr>
          <a:xfrm flipV="1">
            <a:off x="5606778" y="3127388"/>
            <a:ext cx="582192" cy="66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6B802AA-93CC-7611-A0F3-573D0533A2F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458638" y="4198839"/>
            <a:ext cx="307495" cy="321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FC32F20-A0DB-9FB7-E7D5-0341E5C1C50D}"/>
              </a:ext>
            </a:extLst>
          </p:cNvPr>
          <p:cNvCxnSpPr>
            <a:cxnSpLocks/>
          </p:cNvCxnSpPr>
          <p:nvPr/>
        </p:nvCxnSpPr>
        <p:spPr>
          <a:xfrm>
            <a:off x="15475" y="3801574"/>
            <a:ext cx="2451959" cy="433585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21E8E0A-20CF-2C66-6527-434D68ED66CD}"/>
              </a:ext>
            </a:extLst>
          </p:cNvPr>
          <p:cNvCxnSpPr>
            <a:cxnSpLocks/>
          </p:cNvCxnSpPr>
          <p:nvPr/>
        </p:nvCxnSpPr>
        <p:spPr>
          <a:xfrm flipH="1" flipV="1">
            <a:off x="2658665" y="4235159"/>
            <a:ext cx="647310" cy="172692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80C9003-7E2B-140B-6B7A-1095558D5FEE}"/>
              </a:ext>
            </a:extLst>
          </p:cNvPr>
          <p:cNvCxnSpPr>
            <a:cxnSpLocks/>
          </p:cNvCxnSpPr>
          <p:nvPr/>
        </p:nvCxnSpPr>
        <p:spPr>
          <a:xfrm flipV="1">
            <a:off x="3250829" y="4164615"/>
            <a:ext cx="1116736" cy="278415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DF2CCDF-9586-50C1-90F7-E93D0ED0AB9D}"/>
              </a:ext>
            </a:extLst>
          </p:cNvPr>
          <p:cNvCxnSpPr>
            <a:cxnSpLocks/>
          </p:cNvCxnSpPr>
          <p:nvPr/>
        </p:nvCxnSpPr>
        <p:spPr>
          <a:xfrm>
            <a:off x="4314941" y="4211392"/>
            <a:ext cx="1005623" cy="0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B8C81B4D-75A2-F9F0-04C0-092DC638E964}"/>
              </a:ext>
            </a:extLst>
          </p:cNvPr>
          <p:cNvCxnSpPr>
            <a:cxnSpLocks/>
          </p:cNvCxnSpPr>
          <p:nvPr/>
        </p:nvCxnSpPr>
        <p:spPr>
          <a:xfrm flipV="1">
            <a:off x="5371734" y="3187795"/>
            <a:ext cx="841754" cy="928203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DE17BF4-3C00-2ECE-C573-621610C6FD0A}"/>
              </a:ext>
            </a:extLst>
          </p:cNvPr>
          <p:cNvCxnSpPr>
            <a:cxnSpLocks/>
          </p:cNvCxnSpPr>
          <p:nvPr/>
        </p:nvCxnSpPr>
        <p:spPr>
          <a:xfrm flipV="1">
            <a:off x="6297871" y="2105487"/>
            <a:ext cx="817304" cy="887887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ECA6F8D-79D2-2E80-0478-1876F35C8A0F}"/>
              </a:ext>
            </a:extLst>
          </p:cNvPr>
          <p:cNvCxnSpPr>
            <a:cxnSpLocks/>
          </p:cNvCxnSpPr>
          <p:nvPr/>
        </p:nvCxnSpPr>
        <p:spPr>
          <a:xfrm>
            <a:off x="5857875" y="2533650"/>
            <a:ext cx="308710" cy="47567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6E00FAF-3888-0525-05FA-DE6E42DFDD5E}"/>
              </a:ext>
            </a:extLst>
          </p:cNvPr>
          <p:cNvCxnSpPr>
            <a:cxnSpLocks/>
          </p:cNvCxnSpPr>
          <p:nvPr/>
        </p:nvCxnSpPr>
        <p:spPr>
          <a:xfrm>
            <a:off x="5527318" y="1495861"/>
            <a:ext cx="343130" cy="104695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63E17E1-C462-0D2B-9ED8-B6180E1B1E21}"/>
              </a:ext>
            </a:extLst>
          </p:cNvPr>
          <p:cNvCxnSpPr>
            <a:cxnSpLocks/>
          </p:cNvCxnSpPr>
          <p:nvPr/>
        </p:nvCxnSpPr>
        <p:spPr>
          <a:xfrm flipH="1">
            <a:off x="4254182" y="1447820"/>
            <a:ext cx="1117552" cy="101911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EEC9700-606B-A14E-2F0A-7780415F731C}"/>
              </a:ext>
            </a:extLst>
          </p:cNvPr>
          <p:cNvCxnSpPr>
            <a:cxnSpLocks/>
          </p:cNvCxnSpPr>
          <p:nvPr/>
        </p:nvCxnSpPr>
        <p:spPr>
          <a:xfrm flipH="1">
            <a:off x="2900898" y="2631405"/>
            <a:ext cx="1202492" cy="1051773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45033334-5B06-DFD2-B240-4E47B4561BAD}"/>
              </a:ext>
            </a:extLst>
          </p:cNvPr>
          <p:cNvCxnSpPr>
            <a:cxnSpLocks/>
          </p:cNvCxnSpPr>
          <p:nvPr/>
        </p:nvCxnSpPr>
        <p:spPr>
          <a:xfrm flipH="1">
            <a:off x="2693725" y="3724210"/>
            <a:ext cx="151975" cy="47567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ED728ABE-70BE-686E-519E-8463DD25FCA6}"/>
              </a:ext>
            </a:extLst>
          </p:cNvPr>
          <p:cNvSpPr/>
          <p:nvPr/>
        </p:nvSpPr>
        <p:spPr>
          <a:xfrm>
            <a:off x="7115175" y="1840539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191 100</a:t>
            </a:r>
          </a:p>
        </p:txBody>
      </p:sp>
      <p:sp>
        <p:nvSpPr>
          <p:cNvPr id="107" name="Organigramme : Connecteur 106">
            <a:extLst>
              <a:ext uri="{FF2B5EF4-FFF2-40B4-BE49-F238E27FC236}">
                <a16:creationId xmlns:a16="http://schemas.microsoft.com/office/drawing/2014/main" id="{FE3CCCB7-8CCD-8DDF-D09D-EEBDC4F9F6B2}"/>
              </a:ext>
            </a:extLst>
          </p:cNvPr>
          <p:cNvSpPr/>
          <p:nvPr/>
        </p:nvSpPr>
        <p:spPr>
          <a:xfrm>
            <a:off x="5974326" y="2497572"/>
            <a:ext cx="154674" cy="144198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Organigramme : Connecteur 107">
            <a:extLst>
              <a:ext uri="{FF2B5EF4-FFF2-40B4-BE49-F238E27FC236}">
                <a16:creationId xmlns:a16="http://schemas.microsoft.com/office/drawing/2014/main" id="{F7FD0036-B540-F9B4-CF49-A25C61F925A3}"/>
              </a:ext>
            </a:extLst>
          </p:cNvPr>
          <p:cNvSpPr/>
          <p:nvPr/>
        </p:nvSpPr>
        <p:spPr>
          <a:xfrm>
            <a:off x="5350776" y="4094427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Connecteur 108">
            <a:extLst>
              <a:ext uri="{FF2B5EF4-FFF2-40B4-BE49-F238E27FC236}">
                <a16:creationId xmlns:a16="http://schemas.microsoft.com/office/drawing/2014/main" id="{7AA90E79-6766-1E89-E432-D1CB7EB9E7AD}"/>
              </a:ext>
            </a:extLst>
          </p:cNvPr>
          <p:cNvSpPr/>
          <p:nvPr/>
        </p:nvSpPr>
        <p:spPr>
          <a:xfrm>
            <a:off x="2956776" y="4334579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D8DC687-9733-3EE3-AC23-AD161E1E8F55}"/>
              </a:ext>
            </a:extLst>
          </p:cNvPr>
          <p:cNvCxnSpPr>
            <a:cxnSpLocks/>
            <a:endCxn id="107" idx="7"/>
          </p:cNvCxnSpPr>
          <p:nvPr/>
        </p:nvCxnSpPr>
        <p:spPr>
          <a:xfrm flipH="1">
            <a:off x="6106349" y="2175322"/>
            <a:ext cx="5330" cy="343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A72EB7D-F089-A6A8-E2FE-53309D07F446}"/>
              </a:ext>
            </a:extLst>
          </p:cNvPr>
          <p:cNvCxnSpPr>
            <a:cxnSpLocks/>
            <a:endCxn id="109" idx="7"/>
          </p:cNvCxnSpPr>
          <p:nvPr/>
        </p:nvCxnSpPr>
        <p:spPr>
          <a:xfrm flipH="1" flipV="1">
            <a:off x="3088799" y="4355696"/>
            <a:ext cx="287517" cy="1065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41D57-9FCB-8CA1-EFF4-0E7CBF3D974B}"/>
              </a:ext>
            </a:extLst>
          </p:cNvPr>
          <p:cNvSpPr/>
          <p:nvPr/>
        </p:nvSpPr>
        <p:spPr>
          <a:xfrm>
            <a:off x="8321577" y="4379883"/>
            <a:ext cx="3870423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                              </a:t>
            </a:r>
            <a:r>
              <a:rPr lang="fr-FR" sz="1400" b="1" dirty="0">
                <a:solidFill>
                  <a:srgbClr val="FF0000"/>
                </a:solidFill>
              </a:rPr>
              <a:t>Itinéraire de déviation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Rue Jaqueline Jeunon, avenue Jean Jaurès, Bd Henri Barbusse,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CC19E3C-7E27-9761-8404-2D0EDE7EA4D1}"/>
              </a:ext>
            </a:extLst>
          </p:cNvPr>
          <p:cNvSpPr/>
          <p:nvPr/>
        </p:nvSpPr>
        <p:spPr>
          <a:xfrm>
            <a:off x="9832927" y="1970410"/>
            <a:ext cx="790569" cy="365289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191100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0B2611-CAA9-ED18-E975-8CE1D0C6CE43}"/>
              </a:ext>
            </a:extLst>
          </p:cNvPr>
          <p:cNvSpPr/>
          <p:nvPr/>
        </p:nvSpPr>
        <p:spPr>
          <a:xfrm>
            <a:off x="1476239" y="2806100"/>
            <a:ext cx="1041049" cy="41609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de  report                            Eglise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02C3565-1A19-5C75-EEA5-AAC526548CE9}"/>
              </a:ext>
            </a:extLst>
          </p:cNvPr>
          <p:cNvSpPr/>
          <p:nvPr/>
        </p:nvSpPr>
        <p:spPr>
          <a:xfrm>
            <a:off x="2588517" y="3845828"/>
            <a:ext cx="154674" cy="144198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73C25C7-1036-C1CB-4A24-F6040E0B8E6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467434" y="3222192"/>
            <a:ext cx="198420" cy="6236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7380CD-E051-FCB6-E492-C29ADDEB07BC}"/>
              </a:ext>
            </a:extLst>
          </p:cNvPr>
          <p:cNvSpPr/>
          <p:nvPr/>
        </p:nvSpPr>
        <p:spPr>
          <a:xfrm>
            <a:off x="2785450" y="4847702"/>
            <a:ext cx="957875" cy="33289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Arrêt  Marché                       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B4D2692-7612-2A5F-1FF8-63971F3CB97D}"/>
              </a:ext>
            </a:extLst>
          </p:cNvPr>
          <p:cNvCxnSpPr>
            <a:cxnSpLocks/>
            <a:stCxn id="33" idx="0"/>
            <a:endCxn id="109" idx="5"/>
          </p:cNvCxnSpPr>
          <p:nvPr/>
        </p:nvCxnSpPr>
        <p:spPr>
          <a:xfrm flipH="1" flipV="1">
            <a:off x="3088799" y="4457660"/>
            <a:ext cx="175589" cy="3900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C8AFEB80-73F9-FF0E-ADD7-886B4C51C914}"/>
              </a:ext>
            </a:extLst>
          </p:cNvPr>
          <p:cNvSpPr/>
          <p:nvPr/>
        </p:nvSpPr>
        <p:spPr>
          <a:xfrm>
            <a:off x="6551849" y="2937228"/>
            <a:ext cx="154674" cy="144198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AA3D5D7-FDAE-BDDF-8998-F91940CCDE90}"/>
              </a:ext>
            </a:extLst>
          </p:cNvPr>
          <p:cNvCxnSpPr>
            <a:cxnSpLocks/>
            <a:stCxn id="21" idx="2"/>
            <a:endCxn id="38" idx="0"/>
          </p:cNvCxnSpPr>
          <p:nvPr/>
        </p:nvCxnSpPr>
        <p:spPr>
          <a:xfrm>
            <a:off x="6452387" y="2156152"/>
            <a:ext cx="176799" cy="7810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ADC9A96-F7D0-ECA6-E7EA-18461F82DC24}"/>
              </a:ext>
            </a:extLst>
          </p:cNvPr>
          <p:cNvSpPr/>
          <p:nvPr/>
        </p:nvSpPr>
        <p:spPr>
          <a:xfrm>
            <a:off x="136477" y="1022848"/>
            <a:ext cx="1892973" cy="817691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191100</a:t>
            </a:r>
          </a:p>
        </p:txBody>
      </p:sp>
    </p:spTree>
    <p:extLst>
      <p:ext uri="{BB962C8B-B14F-4D97-AF65-F5344CB8AC3E}">
        <p14:creationId xmlns:p14="http://schemas.microsoft.com/office/powerpoint/2010/main" val="219139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3A8D3C-6749-B9AF-91FD-95901C4D4329}"/>
              </a:ext>
            </a:extLst>
          </p:cNvPr>
          <p:cNvSpPr/>
          <p:nvPr/>
        </p:nvSpPr>
        <p:spPr>
          <a:xfrm>
            <a:off x="3429000" y="55786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C3EE0A-202E-B2E7-1632-7D2E702C0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47C2D-3D12-DDB3-A10A-0CCD32D8A656}"/>
              </a:ext>
            </a:extLst>
          </p:cNvPr>
          <p:cNvSpPr/>
          <p:nvPr/>
        </p:nvSpPr>
        <p:spPr>
          <a:xfrm>
            <a:off x="8278967" y="869280"/>
            <a:ext cx="3758875" cy="28450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arrêts non desservies </a:t>
            </a:r>
          </a:p>
          <a:p>
            <a:pPr algn="ctr"/>
            <a:r>
              <a:rPr lang="fr-FR" sz="1400" b="1" dirty="0"/>
              <a:t>Orée de Sénart 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Arrêt de report</a:t>
            </a:r>
            <a:endParaRPr lang="fr-FR" sz="1400" b="1" dirty="0"/>
          </a:p>
          <a:p>
            <a:pPr algn="ctr"/>
            <a:r>
              <a:rPr lang="fr-FR" sz="1400" b="1" dirty="0"/>
              <a:t>Place du 19 Mars 1962</a:t>
            </a:r>
          </a:p>
          <a:p>
            <a:pPr algn="ctr"/>
            <a:r>
              <a:rPr lang="fr-FR" sz="1400" b="1" dirty="0"/>
              <a:t>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821E7-A514-8B20-1B49-A7C1C7CA656C}"/>
              </a:ext>
            </a:extLst>
          </p:cNvPr>
          <p:cNvSpPr/>
          <p:nvPr/>
        </p:nvSpPr>
        <p:spPr>
          <a:xfrm>
            <a:off x="8311896" y="5964065"/>
            <a:ext cx="3209372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7227D-15EC-045E-4163-72E6EF3C9136}"/>
              </a:ext>
            </a:extLst>
          </p:cNvPr>
          <p:cNvCxnSpPr>
            <a:cxnSpLocks/>
          </p:cNvCxnSpPr>
          <p:nvPr/>
        </p:nvCxnSpPr>
        <p:spPr>
          <a:xfrm>
            <a:off x="9353125" y="6369128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A8F9554-BAF5-2B46-4B28-F3E4B7DD6A80}"/>
              </a:ext>
            </a:extLst>
          </p:cNvPr>
          <p:cNvCxnSpPr>
            <a:cxnSpLocks/>
          </p:cNvCxnSpPr>
          <p:nvPr/>
        </p:nvCxnSpPr>
        <p:spPr>
          <a:xfrm>
            <a:off x="10464278" y="6133223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A2CC2A1-148A-18ED-2D97-4095EC60F429}"/>
              </a:ext>
            </a:extLst>
          </p:cNvPr>
          <p:cNvCxnSpPr>
            <a:cxnSpLocks/>
          </p:cNvCxnSpPr>
          <p:nvPr/>
        </p:nvCxnSpPr>
        <p:spPr>
          <a:xfrm>
            <a:off x="9776766" y="6608390"/>
            <a:ext cx="881942" cy="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B547382-629A-6135-9728-D3DD3291E261}"/>
              </a:ext>
            </a:extLst>
          </p:cNvPr>
          <p:cNvSpPr/>
          <p:nvPr/>
        </p:nvSpPr>
        <p:spPr>
          <a:xfrm>
            <a:off x="9758259" y="1907034"/>
            <a:ext cx="790569" cy="351434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9109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B63FF8-5DE0-5CA0-20BB-08238067C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31" t="25840" r="11646" b="7146"/>
          <a:stretch/>
        </p:blipFill>
        <p:spPr>
          <a:xfrm>
            <a:off x="-5293" y="714819"/>
            <a:ext cx="7761306" cy="6174596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320CA88-1FD6-1DDD-7BEC-5D7BD76B6652}"/>
              </a:ext>
            </a:extLst>
          </p:cNvPr>
          <p:cNvCxnSpPr>
            <a:cxnSpLocks/>
          </p:cNvCxnSpPr>
          <p:nvPr/>
        </p:nvCxnSpPr>
        <p:spPr>
          <a:xfrm flipV="1">
            <a:off x="5303055" y="2890828"/>
            <a:ext cx="563483" cy="61437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EE7DCB92-AB96-2885-6C73-0CBDBE935C94}"/>
              </a:ext>
            </a:extLst>
          </p:cNvPr>
          <p:cNvSpPr/>
          <p:nvPr/>
        </p:nvSpPr>
        <p:spPr>
          <a:xfrm>
            <a:off x="4298053" y="4275408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0D967C7-EEE6-6978-FD90-143D2E982842}"/>
              </a:ext>
            </a:extLst>
          </p:cNvPr>
          <p:cNvCxnSpPr>
            <a:cxnSpLocks/>
            <a:stCxn id="157" idx="0"/>
          </p:cNvCxnSpPr>
          <p:nvPr/>
        </p:nvCxnSpPr>
        <p:spPr>
          <a:xfrm flipH="1" flipV="1">
            <a:off x="4670854" y="4535969"/>
            <a:ext cx="559702" cy="4678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8E3C43C-A55F-98FB-76C2-E4AE366E24CA}"/>
              </a:ext>
            </a:extLst>
          </p:cNvPr>
          <p:cNvCxnSpPr>
            <a:cxnSpLocks/>
          </p:cNvCxnSpPr>
          <p:nvPr/>
        </p:nvCxnSpPr>
        <p:spPr>
          <a:xfrm flipV="1">
            <a:off x="6016348" y="1830975"/>
            <a:ext cx="817304" cy="887887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70CB075-4C25-71C0-CD25-CC691EC3096D}"/>
              </a:ext>
            </a:extLst>
          </p:cNvPr>
          <p:cNvCxnSpPr>
            <a:cxnSpLocks/>
          </p:cNvCxnSpPr>
          <p:nvPr/>
        </p:nvCxnSpPr>
        <p:spPr>
          <a:xfrm>
            <a:off x="5600516" y="2363923"/>
            <a:ext cx="292990" cy="462965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6EB8ED4-D8E4-1D07-B166-36367E328BD7}"/>
              </a:ext>
            </a:extLst>
          </p:cNvPr>
          <p:cNvCxnSpPr>
            <a:cxnSpLocks/>
          </p:cNvCxnSpPr>
          <p:nvPr/>
        </p:nvCxnSpPr>
        <p:spPr>
          <a:xfrm>
            <a:off x="5392600" y="1714500"/>
            <a:ext cx="257010" cy="649423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9B16FA4-0D36-4799-1A98-DC87C0C362A5}"/>
              </a:ext>
            </a:extLst>
          </p:cNvPr>
          <p:cNvCxnSpPr>
            <a:cxnSpLocks/>
          </p:cNvCxnSpPr>
          <p:nvPr/>
        </p:nvCxnSpPr>
        <p:spPr>
          <a:xfrm flipH="1">
            <a:off x="4982878" y="1735052"/>
            <a:ext cx="349195" cy="304159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EEBF4566-54AF-1A26-F399-C06A1AEA0DDD}"/>
              </a:ext>
            </a:extLst>
          </p:cNvPr>
          <p:cNvCxnSpPr>
            <a:cxnSpLocks/>
          </p:cNvCxnSpPr>
          <p:nvPr/>
        </p:nvCxnSpPr>
        <p:spPr>
          <a:xfrm flipV="1">
            <a:off x="4528221" y="2062457"/>
            <a:ext cx="372289" cy="37147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440371A-8AC8-5F68-9C52-0E758CEBF4BE}"/>
              </a:ext>
            </a:extLst>
          </p:cNvPr>
          <p:cNvCxnSpPr>
            <a:cxnSpLocks/>
          </p:cNvCxnSpPr>
          <p:nvPr/>
        </p:nvCxnSpPr>
        <p:spPr>
          <a:xfrm flipH="1">
            <a:off x="3667763" y="2529524"/>
            <a:ext cx="802476" cy="714455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C6C695AC-AF8B-872C-5B1D-769B06B709A3}"/>
              </a:ext>
            </a:extLst>
          </p:cNvPr>
          <p:cNvSpPr/>
          <p:nvPr/>
        </p:nvSpPr>
        <p:spPr>
          <a:xfrm>
            <a:off x="2185477" y="5980841"/>
            <a:ext cx="1000126" cy="3968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Danton                            </a:t>
            </a:r>
          </a:p>
        </p:txBody>
      </p:sp>
      <p:sp>
        <p:nvSpPr>
          <p:cNvPr id="71" name="Organigramme : Connecteur 70">
            <a:extLst>
              <a:ext uri="{FF2B5EF4-FFF2-40B4-BE49-F238E27FC236}">
                <a16:creationId xmlns:a16="http://schemas.microsoft.com/office/drawing/2014/main" id="{0CF436E3-1F9F-33C8-9128-F2CFEFABE690}"/>
              </a:ext>
            </a:extLst>
          </p:cNvPr>
          <p:cNvSpPr/>
          <p:nvPr/>
        </p:nvSpPr>
        <p:spPr>
          <a:xfrm>
            <a:off x="3841290" y="6415325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11DFB76-CBFB-B111-4B0D-09F2B6FCB783}"/>
              </a:ext>
            </a:extLst>
          </p:cNvPr>
          <p:cNvCxnSpPr>
            <a:cxnSpLocks/>
          </p:cNvCxnSpPr>
          <p:nvPr/>
        </p:nvCxnSpPr>
        <p:spPr>
          <a:xfrm flipV="1">
            <a:off x="4796086" y="3551381"/>
            <a:ext cx="361389" cy="25073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77ED4206-A740-968B-99FD-4DD881F297D3}"/>
              </a:ext>
            </a:extLst>
          </p:cNvPr>
          <p:cNvCxnSpPr>
            <a:cxnSpLocks/>
          </p:cNvCxnSpPr>
          <p:nvPr/>
        </p:nvCxnSpPr>
        <p:spPr>
          <a:xfrm flipV="1">
            <a:off x="4670854" y="3816107"/>
            <a:ext cx="146530" cy="25713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8BC9225E-5288-13D9-EF37-35D03DFC9AD6}"/>
              </a:ext>
            </a:extLst>
          </p:cNvPr>
          <p:cNvCxnSpPr>
            <a:cxnSpLocks/>
          </p:cNvCxnSpPr>
          <p:nvPr/>
        </p:nvCxnSpPr>
        <p:spPr>
          <a:xfrm flipV="1">
            <a:off x="4063234" y="4902242"/>
            <a:ext cx="289691" cy="117728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9D3DEC96-ADBF-D6A5-EB6B-48C3B8FA1FA6}"/>
              </a:ext>
            </a:extLst>
          </p:cNvPr>
          <p:cNvCxnSpPr>
            <a:cxnSpLocks/>
          </p:cNvCxnSpPr>
          <p:nvPr/>
        </p:nvCxnSpPr>
        <p:spPr>
          <a:xfrm flipH="1" flipV="1">
            <a:off x="4048858" y="6252934"/>
            <a:ext cx="159221" cy="63648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E66288A2-385D-4154-F30A-8AE6C71B86F9}"/>
              </a:ext>
            </a:extLst>
          </p:cNvPr>
          <p:cNvSpPr/>
          <p:nvPr/>
        </p:nvSpPr>
        <p:spPr>
          <a:xfrm>
            <a:off x="6653229" y="1513601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9109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1D58513-C550-C4F0-A8E7-064448F125F8}"/>
              </a:ext>
            </a:extLst>
          </p:cNvPr>
          <p:cNvSpPr/>
          <p:nvPr/>
        </p:nvSpPr>
        <p:spPr>
          <a:xfrm>
            <a:off x="5520991" y="3742308"/>
            <a:ext cx="691093" cy="3968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Orée de Sénart</a:t>
            </a:r>
          </a:p>
        </p:txBody>
      </p:sp>
      <p:sp>
        <p:nvSpPr>
          <p:cNvPr id="95" name="Organigramme : Connecteur 94">
            <a:extLst>
              <a:ext uri="{FF2B5EF4-FFF2-40B4-BE49-F238E27FC236}">
                <a16:creationId xmlns:a16="http://schemas.microsoft.com/office/drawing/2014/main" id="{3D589F16-8304-C0A7-F889-3FA50333C1E5}"/>
              </a:ext>
            </a:extLst>
          </p:cNvPr>
          <p:cNvSpPr/>
          <p:nvPr/>
        </p:nvSpPr>
        <p:spPr>
          <a:xfrm>
            <a:off x="5206117" y="3497041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0761D0A0-C158-C4C6-C07B-C4AA06C26837}"/>
              </a:ext>
            </a:extLst>
          </p:cNvPr>
          <p:cNvCxnSpPr>
            <a:cxnSpLocks/>
            <a:stCxn id="94" idx="0"/>
            <a:endCxn id="95" idx="6"/>
          </p:cNvCxnSpPr>
          <p:nvPr/>
        </p:nvCxnSpPr>
        <p:spPr>
          <a:xfrm flipH="1" flipV="1">
            <a:off x="5360791" y="3569140"/>
            <a:ext cx="505747" cy="173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rganigramme : Connecteur 106">
            <a:extLst>
              <a:ext uri="{FF2B5EF4-FFF2-40B4-BE49-F238E27FC236}">
                <a16:creationId xmlns:a16="http://schemas.microsoft.com/office/drawing/2014/main" id="{05A01C89-8ABD-FCEE-A7F6-2AC2D7EE133C}"/>
              </a:ext>
            </a:extLst>
          </p:cNvPr>
          <p:cNvSpPr/>
          <p:nvPr/>
        </p:nvSpPr>
        <p:spPr>
          <a:xfrm>
            <a:off x="4586019" y="4311026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7F51E247-B041-E4C9-64D1-E67B20F7D439}"/>
              </a:ext>
            </a:extLst>
          </p:cNvPr>
          <p:cNvCxnSpPr>
            <a:cxnSpLocks/>
            <a:stCxn id="69" idx="3"/>
            <a:endCxn id="71" idx="2"/>
          </p:cNvCxnSpPr>
          <p:nvPr/>
        </p:nvCxnSpPr>
        <p:spPr>
          <a:xfrm>
            <a:off x="3185603" y="6179257"/>
            <a:ext cx="655687" cy="3081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6E8E7DC7-9169-8C48-08A9-6FAE9121D16B}"/>
              </a:ext>
            </a:extLst>
          </p:cNvPr>
          <p:cNvCxnSpPr>
            <a:cxnSpLocks/>
          </p:cNvCxnSpPr>
          <p:nvPr/>
        </p:nvCxnSpPr>
        <p:spPr>
          <a:xfrm>
            <a:off x="4615216" y="3461596"/>
            <a:ext cx="489900" cy="52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9ED0B57C-80AE-A30A-A21E-F4290F55E129}"/>
              </a:ext>
            </a:extLst>
          </p:cNvPr>
          <p:cNvCxnSpPr>
            <a:cxnSpLocks/>
          </p:cNvCxnSpPr>
          <p:nvPr/>
        </p:nvCxnSpPr>
        <p:spPr>
          <a:xfrm flipV="1">
            <a:off x="5283454" y="2849083"/>
            <a:ext cx="556568" cy="612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81A0FDDB-5732-2A65-957C-B9066BF9BCBB}"/>
              </a:ext>
            </a:extLst>
          </p:cNvPr>
          <p:cNvCxnSpPr>
            <a:cxnSpLocks/>
          </p:cNvCxnSpPr>
          <p:nvPr/>
        </p:nvCxnSpPr>
        <p:spPr>
          <a:xfrm flipV="1">
            <a:off x="5100016" y="3448831"/>
            <a:ext cx="208066" cy="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14805F18-82C5-3D9A-AFDA-3DF3E1F74BB0}"/>
              </a:ext>
            </a:extLst>
          </p:cNvPr>
          <p:cNvCxnSpPr>
            <a:cxnSpLocks/>
          </p:cNvCxnSpPr>
          <p:nvPr/>
        </p:nvCxnSpPr>
        <p:spPr>
          <a:xfrm flipV="1">
            <a:off x="3987806" y="3448831"/>
            <a:ext cx="662428" cy="173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 : coins arrondis 127">
            <a:extLst>
              <a:ext uri="{FF2B5EF4-FFF2-40B4-BE49-F238E27FC236}">
                <a16:creationId xmlns:a16="http://schemas.microsoft.com/office/drawing/2014/main" id="{5EA5F609-8121-80EF-E509-BA2C31AF83BA}"/>
              </a:ext>
            </a:extLst>
          </p:cNvPr>
          <p:cNvSpPr/>
          <p:nvPr/>
        </p:nvSpPr>
        <p:spPr>
          <a:xfrm>
            <a:off x="154158" y="874340"/>
            <a:ext cx="1646067" cy="860712"/>
          </a:xfrm>
          <a:prstGeom prst="roundRect">
            <a:avLst/>
          </a:prstGeom>
          <a:solidFill>
            <a:srgbClr val="78B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9109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337072F6-EBD6-917D-4BCB-27C4DCE76AA9}"/>
              </a:ext>
            </a:extLst>
          </p:cNvPr>
          <p:cNvCxnSpPr>
            <a:cxnSpLocks/>
          </p:cNvCxnSpPr>
          <p:nvPr/>
        </p:nvCxnSpPr>
        <p:spPr>
          <a:xfrm>
            <a:off x="3600450" y="3576818"/>
            <a:ext cx="305328" cy="101989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06C4F630-03A5-9F21-2CD5-62F1857A2305}"/>
              </a:ext>
            </a:extLst>
          </p:cNvPr>
          <p:cNvCxnSpPr>
            <a:cxnSpLocks/>
          </p:cNvCxnSpPr>
          <p:nvPr/>
        </p:nvCxnSpPr>
        <p:spPr>
          <a:xfrm>
            <a:off x="3977062" y="3704374"/>
            <a:ext cx="608957" cy="362479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4F74785-7DC1-DD56-6B6B-7FCD2E905F74}"/>
              </a:ext>
            </a:extLst>
          </p:cNvPr>
          <p:cNvSpPr/>
          <p:nvPr/>
        </p:nvSpPr>
        <p:spPr>
          <a:xfrm rot="1971813">
            <a:off x="3691235" y="3842221"/>
            <a:ext cx="1035364" cy="12027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600" b="1" dirty="0"/>
              <a:t>Rue du Docteur Desbordes</a:t>
            </a:r>
            <a:r>
              <a:rPr lang="fr-FR" sz="600" dirty="0"/>
              <a:t> 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DC2719A2-A5A3-9F22-D359-AA66D52A088E}"/>
              </a:ext>
            </a:extLst>
          </p:cNvPr>
          <p:cNvCxnSpPr>
            <a:cxnSpLocks/>
          </p:cNvCxnSpPr>
          <p:nvPr/>
        </p:nvCxnSpPr>
        <p:spPr>
          <a:xfrm flipH="1" flipV="1">
            <a:off x="4153886" y="4114177"/>
            <a:ext cx="374335" cy="3463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4298C66F-435E-B71A-C2D2-8C49E131B43C}"/>
              </a:ext>
            </a:extLst>
          </p:cNvPr>
          <p:cNvCxnSpPr>
            <a:cxnSpLocks/>
          </p:cNvCxnSpPr>
          <p:nvPr/>
        </p:nvCxnSpPr>
        <p:spPr>
          <a:xfrm flipH="1">
            <a:off x="3506337" y="4066853"/>
            <a:ext cx="470725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3079EBE1-8824-4E90-E855-E0F81052E773}"/>
              </a:ext>
            </a:extLst>
          </p:cNvPr>
          <p:cNvCxnSpPr>
            <a:cxnSpLocks/>
          </p:cNvCxnSpPr>
          <p:nvPr/>
        </p:nvCxnSpPr>
        <p:spPr>
          <a:xfrm flipV="1">
            <a:off x="3526025" y="3668797"/>
            <a:ext cx="0" cy="349736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60F8427-AA93-2CD1-9A06-9EFC3BE4AB48}"/>
              </a:ext>
            </a:extLst>
          </p:cNvPr>
          <p:cNvSpPr/>
          <p:nvPr/>
        </p:nvSpPr>
        <p:spPr>
          <a:xfrm rot="196972">
            <a:off x="3404620" y="4086218"/>
            <a:ext cx="914400" cy="14419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600" b="1" dirty="0"/>
              <a:t>Av. Gambetta</a:t>
            </a:r>
            <a:r>
              <a:rPr lang="fr-FR" sz="600" dirty="0"/>
              <a:t> 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26A5C3E4-3A34-EFA7-EC46-BF3D8D0625F3}"/>
              </a:ext>
            </a:extLst>
          </p:cNvPr>
          <p:cNvCxnSpPr>
            <a:cxnSpLocks/>
          </p:cNvCxnSpPr>
          <p:nvPr/>
        </p:nvCxnSpPr>
        <p:spPr>
          <a:xfrm flipV="1">
            <a:off x="4332800" y="4220732"/>
            <a:ext cx="274601" cy="53180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F2DF7A9-6186-3004-42C8-E742A93F6EE8}"/>
              </a:ext>
            </a:extLst>
          </p:cNvPr>
          <p:cNvSpPr/>
          <p:nvPr/>
        </p:nvSpPr>
        <p:spPr>
          <a:xfrm>
            <a:off x="4710031" y="5003788"/>
            <a:ext cx="1041049" cy="457636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de  report                            Place du  19 mars 1962  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5C741A1-BF07-5E90-D8EF-10D15C56F6BA}"/>
              </a:ext>
            </a:extLst>
          </p:cNvPr>
          <p:cNvSpPr/>
          <p:nvPr/>
        </p:nvSpPr>
        <p:spPr>
          <a:xfrm>
            <a:off x="8168450" y="4018533"/>
            <a:ext cx="3870423" cy="1103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                            </a:t>
            </a:r>
            <a:r>
              <a:rPr lang="fr-FR" sz="1400" b="1" dirty="0">
                <a:solidFill>
                  <a:srgbClr val="FF0000"/>
                </a:solidFill>
              </a:rPr>
              <a:t>Itinéraire de déviation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Rue Jaqueline Jeunon, avenue Jean Jaurès, Bd Henri Barbusse, place de la République, rue du Docteur Desbordes, Av. Gambetta</a:t>
            </a:r>
          </a:p>
        </p:txBody>
      </p:sp>
    </p:spTree>
    <p:extLst>
      <p:ext uri="{BB962C8B-B14F-4D97-AF65-F5344CB8AC3E}">
        <p14:creationId xmlns:p14="http://schemas.microsoft.com/office/powerpoint/2010/main" val="204157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9489EC-E40C-9D55-627E-D7124C59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4" t="25040" r="10824" b="8480"/>
          <a:stretch/>
        </p:blipFill>
        <p:spPr>
          <a:xfrm>
            <a:off x="42954" y="786976"/>
            <a:ext cx="8056859" cy="61431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A8D3C-6749-B9AF-91FD-95901C4D4329}"/>
              </a:ext>
            </a:extLst>
          </p:cNvPr>
          <p:cNvSpPr/>
          <p:nvPr/>
        </p:nvSpPr>
        <p:spPr>
          <a:xfrm>
            <a:off x="3429000" y="55786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C3EE0A-202E-B2E7-1632-7D2E702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47C2D-3D12-DDB3-A10A-0CCD32D8A656}"/>
              </a:ext>
            </a:extLst>
          </p:cNvPr>
          <p:cNvSpPr/>
          <p:nvPr/>
        </p:nvSpPr>
        <p:spPr>
          <a:xfrm>
            <a:off x="8278967" y="869280"/>
            <a:ext cx="3758875" cy="2799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arrêts non desservies </a:t>
            </a:r>
          </a:p>
          <a:p>
            <a:pPr algn="ctr"/>
            <a:r>
              <a:rPr lang="fr-FR" sz="1400" b="1" dirty="0"/>
              <a:t>Orée de Sénart, Marché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Arrêt de report</a:t>
            </a:r>
            <a:endParaRPr lang="fr-FR" sz="1400" b="1" dirty="0"/>
          </a:p>
          <a:p>
            <a:pPr algn="ctr"/>
            <a:r>
              <a:rPr lang="fr-FR" sz="1400" b="1" dirty="0"/>
              <a:t>Eglise, Brossolette Jeunon</a:t>
            </a:r>
          </a:p>
          <a:p>
            <a:pPr algn="ctr"/>
            <a:r>
              <a:rPr lang="fr-FR" sz="1400" b="1" dirty="0"/>
              <a:t>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821E7-A514-8B20-1B49-A7C1C7CA656C}"/>
              </a:ext>
            </a:extLst>
          </p:cNvPr>
          <p:cNvSpPr/>
          <p:nvPr/>
        </p:nvSpPr>
        <p:spPr>
          <a:xfrm>
            <a:off x="8311896" y="5964065"/>
            <a:ext cx="3209372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7227D-15EC-045E-4163-72E6EF3C9136}"/>
              </a:ext>
            </a:extLst>
          </p:cNvPr>
          <p:cNvCxnSpPr>
            <a:cxnSpLocks/>
          </p:cNvCxnSpPr>
          <p:nvPr/>
        </p:nvCxnSpPr>
        <p:spPr>
          <a:xfrm>
            <a:off x="9353125" y="6369128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A8F9554-BAF5-2B46-4B28-F3E4B7DD6A80}"/>
              </a:ext>
            </a:extLst>
          </p:cNvPr>
          <p:cNvCxnSpPr>
            <a:cxnSpLocks/>
          </p:cNvCxnSpPr>
          <p:nvPr/>
        </p:nvCxnSpPr>
        <p:spPr>
          <a:xfrm>
            <a:off x="10464278" y="6133223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A2CC2A1-148A-18ED-2D97-4095EC60F429}"/>
              </a:ext>
            </a:extLst>
          </p:cNvPr>
          <p:cNvCxnSpPr>
            <a:cxnSpLocks/>
          </p:cNvCxnSpPr>
          <p:nvPr/>
        </p:nvCxnSpPr>
        <p:spPr>
          <a:xfrm>
            <a:off x="9776766" y="6608390"/>
            <a:ext cx="881942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F715CD-F16A-81B9-F813-0602C29A56ED}"/>
              </a:ext>
            </a:extLst>
          </p:cNvPr>
          <p:cNvSpPr/>
          <p:nvPr/>
        </p:nvSpPr>
        <p:spPr>
          <a:xfrm>
            <a:off x="5766133" y="4281083"/>
            <a:ext cx="691093" cy="3968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Orée de Sénart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BF94B5-488E-D400-2573-7169EF72F365}"/>
              </a:ext>
            </a:extLst>
          </p:cNvPr>
          <p:cNvSpPr/>
          <p:nvPr/>
        </p:nvSpPr>
        <p:spPr>
          <a:xfrm>
            <a:off x="5923974" y="1864521"/>
            <a:ext cx="1000126" cy="3968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de report                           Brossolette Jeunon 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F4DDD2-2C43-4915-1E49-7DCD03464247}"/>
              </a:ext>
            </a:extLst>
          </p:cNvPr>
          <p:cNvCxnSpPr>
            <a:cxnSpLocks/>
          </p:cNvCxnSpPr>
          <p:nvPr/>
        </p:nvCxnSpPr>
        <p:spPr>
          <a:xfrm flipV="1">
            <a:off x="3390165" y="4205604"/>
            <a:ext cx="488842" cy="155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E1D0273-7648-A08C-95BE-A2DEEC2C097C}"/>
              </a:ext>
            </a:extLst>
          </p:cNvPr>
          <p:cNvCxnSpPr>
            <a:cxnSpLocks/>
          </p:cNvCxnSpPr>
          <p:nvPr/>
        </p:nvCxnSpPr>
        <p:spPr>
          <a:xfrm flipV="1">
            <a:off x="3879007" y="4123626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A11CCCC-D55A-FF7D-BCDA-F19A25FF469A}"/>
              </a:ext>
            </a:extLst>
          </p:cNvPr>
          <p:cNvCxnSpPr>
            <a:cxnSpLocks/>
          </p:cNvCxnSpPr>
          <p:nvPr/>
        </p:nvCxnSpPr>
        <p:spPr>
          <a:xfrm flipV="1">
            <a:off x="4254182" y="4102443"/>
            <a:ext cx="236467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D7128F2-2F0B-486C-DE68-8F0F4B98BAEF}"/>
              </a:ext>
            </a:extLst>
          </p:cNvPr>
          <p:cNvCxnSpPr>
            <a:cxnSpLocks/>
          </p:cNvCxnSpPr>
          <p:nvPr/>
        </p:nvCxnSpPr>
        <p:spPr>
          <a:xfrm>
            <a:off x="4444902" y="4102443"/>
            <a:ext cx="229483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CFB517D-3EEA-2FF3-047D-A1CD849F27D5}"/>
              </a:ext>
            </a:extLst>
          </p:cNvPr>
          <p:cNvCxnSpPr>
            <a:cxnSpLocks/>
          </p:cNvCxnSpPr>
          <p:nvPr/>
        </p:nvCxnSpPr>
        <p:spPr>
          <a:xfrm>
            <a:off x="4624958" y="4116565"/>
            <a:ext cx="564880" cy="48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8044F2E-BAA3-18D4-E1C2-219367DA57D4}"/>
              </a:ext>
            </a:extLst>
          </p:cNvPr>
          <p:cNvCxnSpPr>
            <a:cxnSpLocks/>
          </p:cNvCxnSpPr>
          <p:nvPr/>
        </p:nvCxnSpPr>
        <p:spPr>
          <a:xfrm flipV="1">
            <a:off x="5158063" y="3989467"/>
            <a:ext cx="282440" cy="175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2CF8BB0-60D8-FA0E-F01A-1CF7326ECB67}"/>
              </a:ext>
            </a:extLst>
          </p:cNvPr>
          <p:cNvCxnSpPr>
            <a:cxnSpLocks/>
          </p:cNvCxnSpPr>
          <p:nvPr/>
        </p:nvCxnSpPr>
        <p:spPr>
          <a:xfrm flipV="1">
            <a:off x="5419955" y="3759985"/>
            <a:ext cx="214726" cy="254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F2E819D-B170-CFD1-2D70-00DB90CB3CBC}"/>
              </a:ext>
            </a:extLst>
          </p:cNvPr>
          <p:cNvCxnSpPr>
            <a:cxnSpLocks/>
          </p:cNvCxnSpPr>
          <p:nvPr/>
        </p:nvCxnSpPr>
        <p:spPr>
          <a:xfrm flipV="1">
            <a:off x="5606778" y="3127388"/>
            <a:ext cx="582192" cy="66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6B802AA-93CC-7611-A0F3-573D0533A2F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458638" y="4198839"/>
            <a:ext cx="307495" cy="280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FC32F20-A0DB-9FB7-E7D5-0341E5C1C50D}"/>
              </a:ext>
            </a:extLst>
          </p:cNvPr>
          <p:cNvCxnSpPr>
            <a:cxnSpLocks/>
          </p:cNvCxnSpPr>
          <p:nvPr/>
        </p:nvCxnSpPr>
        <p:spPr>
          <a:xfrm flipV="1">
            <a:off x="2632255" y="4234481"/>
            <a:ext cx="81169" cy="809157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B8C81B4D-75A2-F9F0-04C0-092DC638E964}"/>
              </a:ext>
            </a:extLst>
          </p:cNvPr>
          <p:cNvCxnSpPr>
            <a:cxnSpLocks/>
          </p:cNvCxnSpPr>
          <p:nvPr/>
        </p:nvCxnSpPr>
        <p:spPr>
          <a:xfrm flipV="1">
            <a:off x="5371734" y="3187795"/>
            <a:ext cx="841754" cy="92820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DE17BF4-3C00-2ECE-C573-621610C6FD0A}"/>
              </a:ext>
            </a:extLst>
          </p:cNvPr>
          <p:cNvCxnSpPr>
            <a:cxnSpLocks/>
          </p:cNvCxnSpPr>
          <p:nvPr/>
        </p:nvCxnSpPr>
        <p:spPr>
          <a:xfrm flipV="1">
            <a:off x="6297871" y="2105487"/>
            <a:ext cx="817304" cy="887887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ECA6F8D-79D2-2E80-0478-1876F35C8A0F}"/>
              </a:ext>
            </a:extLst>
          </p:cNvPr>
          <p:cNvCxnSpPr>
            <a:cxnSpLocks/>
          </p:cNvCxnSpPr>
          <p:nvPr/>
        </p:nvCxnSpPr>
        <p:spPr>
          <a:xfrm>
            <a:off x="5857875" y="2533650"/>
            <a:ext cx="308710" cy="47567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6E00FAF-3888-0525-05FA-DE6E42DFDD5E}"/>
              </a:ext>
            </a:extLst>
          </p:cNvPr>
          <p:cNvCxnSpPr>
            <a:cxnSpLocks/>
          </p:cNvCxnSpPr>
          <p:nvPr/>
        </p:nvCxnSpPr>
        <p:spPr>
          <a:xfrm>
            <a:off x="5523004" y="1402895"/>
            <a:ext cx="363677" cy="1139336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63E17E1-C462-0D2B-9ED8-B6180E1B1E21}"/>
              </a:ext>
            </a:extLst>
          </p:cNvPr>
          <p:cNvCxnSpPr>
            <a:cxnSpLocks/>
          </p:cNvCxnSpPr>
          <p:nvPr/>
        </p:nvCxnSpPr>
        <p:spPr>
          <a:xfrm flipH="1">
            <a:off x="4855648" y="1360716"/>
            <a:ext cx="607953" cy="559302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EEC9700-606B-A14E-2F0A-7780415F731C}"/>
              </a:ext>
            </a:extLst>
          </p:cNvPr>
          <p:cNvCxnSpPr>
            <a:cxnSpLocks/>
          </p:cNvCxnSpPr>
          <p:nvPr/>
        </p:nvCxnSpPr>
        <p:spPr>
          <a:xfrm flipH="1">
            <a:off x="4225126" y="1858083"/>
            <a:ext cx="718843" cy="59368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rganigramme : Connecteur 107">
            <a:extLst>
              <a:ext uri="{FF2B5EF4-FFF2-40B4-BE49-F238E27FC236}">
                <a16:creationId xmlns:a16="http://schemas.microsoft.com/office/drawing/2014/main" id="{F7FD0036-B540-F9B4-CF49-A25C61F925A3}"/>
              </a:ext>
            </a:extLst>
          </p:cNvPr>
          <p:cNvSpPr/>
          <p:nvPr/>
        </p:nvSpPr>
        <p:spPr>
          <a:xfrm>
            <a:off x="5350776" y="4094427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Connecteur 108">
            <a:extLst>
              <a:ext uri="{FF2B5EF4-FFF2-40B4-BE49-F238E27FC236}">
                <a16:creationId xmlns:a16="http://schemas.microsoft.com/office/drawing/2014/main" id="{7AA90E79-6766-1E89-E432-D1CB7EB9E7AD}"/>
              </a:ext>
            </a:extLst>
          </p:cNvPr>
          <p:cNvSpPr/>
          <p:nvPr/>
        </p:nvSpPr>
        <p:spPr>
          <a:xfrm>
            <a:off x="6000217" y="2470936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DC37EB7-C8DC-2366-91E0-806E56B8F67E}"/>
              </a:ext>
            </a:extLst>
          </p:cNvPr>
          <p:cNvCxnSpPr>
            <a:cxnSpLocks/>
          </p:cNvCxnSpPr>
          <p:nvPr/>
        </p:nvCxnSpPr>
        <p:spPr>
          <a:xfrm flipH="1">
            <a:off x="2864055" y="2512504"/>
            <a:ext cx="1334018" cy="111308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9FABC64-765A-7BC3-2EEC-5D0685A6B578}"/>
              </a:ext>
            </a:extLst>
          </p:cNvPr>
          <p:cNvCxnSpPr>
            <a:cxnSpLocks/>
            <a:stCxn id="21" idx="2"/>
            <a:endCxn id="109" idx="7"/>
          </p:cNvCxnSpPr>
          <p:nvPr/>
        </p:nvCxnSpPr>
        <p:spPr>
          <a:xfrm flipH="1">
            <a:off x="6132240" y="2261353"/>
            <a:ext cx="291797" cy="230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6A9AFDF-376A-53EC-DF93-14AC848EA508}"/>
              </a:ext>
            </a:extLst>
          </p:cNvPr>
          <p:cNvSpPr/>
          <p:nvPr/>
        </p:nvSpPr>
        <p:spPr>
          <a:xfrm>
            <a:off x="8269246" y="3858567"/>
            <a:ext cx="3768595" cy="8901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1400" b="1" dirty="0">
                <a:solidFill>
                  <a:srgbClr val="FF0000"/>
                </a:solidFill>
              </a:rPr>
              <a:t>Itinéraire de Déviation: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Rue Jaqueline Jeunon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>
                <a:solidFill>
                  <a:schemeClr val="tx1"/>
                </a:solidFill>
              </a:rPr>
              <a:t>, Avenue Jean Jaures,Av  Marcel Linard Bd Henri Barbusse</a:t>
            </a:r>
          </a:p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E7D11D-9724-D3D0-8941-238029656341}"/>
              </a:ext>
            </a:extLst>
          </p:cNvPr>
          <p:cNvSpPr/>
          <p:nvPr/>
        </p:nvSpPr>
        <p:spPr>
          <a:xfrm>
            <a:off x="1462939" y="2951256"/>
            <a:ext cx="1000126" cy="3968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de report Eglise                            </a:t>
            </a:r>
          </a:p>
        </p:txBody>
      </p:sp>
      <p:sp>
        <p:nvSpPr>
          <p:cNvPr id="39" name="Organigramme : Connecteur 38">
            <a:extLst>
              <a:ext uri="{FF2B5EF4-FFF2-40B4-BE49-F238E27FC236}">
                <a16:creationId xmlns:a16="http://schemas.microsoft.com/office/drawing/2014/main" id="{BA0A2D3B-E36F-D376-46CF-B309E7CD332B}"/>
              </a:ext>
            </a:extLst>
          </p:cNvPr>
          <p:cNvSpPr/>
          <p:nvPr/>
        </p:nvSpPr>
        <p:spPr>
          <a:xfrm>
            <a:off x="2560254" y="3824889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A8785ED-7825-F99C-FF10-18E41D47AC0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2227352" y="3357033"/>
            <a:ext cx="355553" cy="4889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3E64E86-56EA-60AA-0F98-36849B7F0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06" y="1887219"/>
            <a:ext cx="1095873" cy="351435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C0929FE-9EDE-3FC7-D384-5CA2CDD6D2A0}"/>
              </a:ext>
            </a:extLst>
          </p:cNvPr>
          <p:cNvCxnSpPr>
            <a:cxnSpLocks/>
          </p:cNvCxnSpPr>
          <p:nvPr/>
        </p:nvCxnSpPr>
        <p:spPr>
          <a:xfrm flipH="1" flipV="1">
            <a:off x="2800456" y="4233042"/>
            <a:ext cx="589708" cy="2099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AEA054C-9AEF-9704-5FF3-27E7C074C3E4}"/>
              </a:ext>
            </a:extLst>
          </p:cNvPr>
          <p:cNvCxnSpPr>
            <a:cxnSpLocks/>
          </p:cNvCxnSpPr>
          <p:nvPr/>
        </p:nvCxnSpPr>
        <p:spPr>
          <a:xfrm flipH="1">
            <a:off x="3455621" y="4164615"/>
            <a:ext cx="928195" cy="22387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49C93D8-C29B-A535-8203-2860D2205466}"/>
              </a:ext>
            </a:extLst>
          </p:cNvPr>
          <p:cNvCxnSpPr>
            <a:cxnSpLocks/>
          </p:cNvCxnSpPr>
          <p:nvPr/>
        </p:nvCxnSpPr>
        <p:spPr>
          <a:xfrm flipH="1">
            <a:off x="4453584" y="4198839"/>
            <a:ext cx="825900" cy="676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1C2A316-B0C6-A815-E687-31096822B601}"/>
              </a:ext>
            </a:extLst>
          </p:cNvPr>
          <p:cNvCxnSpPr>
            <a:cxnSpLocks/>
          </p:cNvCxnSpPr>
          <p:nvPr/>
        </p:nvCxnSpPr>
        <p:spPr>
          <a:xfrm flipV="1">
            <a:off x="2545223" y="5043638"/>
            <a:ext cx="102205" cy="53868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268E242-066F-BA69-0413-617C6C2C9276}"/>
              </a:ext>
            </a:extLst>
          </p:cNvPr>
          <p:cNvCxnSpPr>
            <a:cxnSpLocks/>
          </p:cNvCxnSpPr>
          <p:nvPr/>
        </p:nvCxnSpPr>
        <p:spPr>
          <a:xfrm flipH="1" flipV="1">
            <a:off x="2563415" y="5582319"/>
            <a:ext cx="439667" cy="1152729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EC623AF-25E9-59E4-62F7-51CD4E6E258B}"/>
              </a:ext>
            </a:extLst>
          </p:cNvPr>
          <p:cNvSpPr/>
          <p:nvPr/>
        </p:nvSpPr>
        <p:spPr>
          <a:xfrm>
            <a:off x="1088550" y="4670341"/>
            <a:ext cx="1000126" cy="3968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Centre Administratif                        </a:t>
            </a:r>
          </a:p>
        </p:txBody>
      </p:sp>
      <p:sp>
        <p:nvSpPr>
          <p:cNvPr id="46" name="Organigramme : Connecteur 45">
            <a:extLst>
              <a:ext uri="{FF2B5EF4-FFF2-40B4-BE49-F238E27FC236}">
                <a16:creationId xmlns:a16="http://schemas.microsoft.com/office/drawing/2014/main" id="{49143EC6-D808-C702-3975-7104518CFB18}"/>
              </a:ext>
            </a:extLst>
          </p:cNvPr>
          <p:cNvSpPr/>
          <p:nvPr/>
        </p:nvSpPr>
        <p:spPr>
          <a:xfrm>
            <a:off x="2504104" y="4738061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774E043-A842-B042-C9CD-2BA438E79E3A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2114971" y="4748738"/>
            <a:ext cx="389133" cy="61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07B7347-0197-E1A4-F9AD-FD6EDC33781F}"/>
              </a:ext>
            </a:extLst>
          </p:cNvPr>
          <p:cNvSpPr/>
          <p:nvPr/>
        </p:nvSpPr>
        <p:spPr>
          <a:xfrm>
            <a:off x="2785450" y="4847702"/>
            <a:ext cx="957875" cy="33289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</a:rPr>
              <a:t>Arrêt  Marché                       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388F53F9-088F-B842-8E99-EA1E1C6DD9DB}"/>
              </a:ext>
            </a:extLst>
          </p:cNvPr>
          <p:cNvSpPr/>
          <p:nvPr/>
        </p:nvSpPr>
        <p:spPr>
          <a:xfrm>
            <a:off x="2956776" y="4334579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D76F46-E010-53C9-B8FA-37C5988DC6EA}"/>
              </a:ext>
            </a:extLst>
          </p:cNvPr>
          <p:cNvCxnSpPr>
            <a:cxnSpLocks/>
          </p:cNvCxnSpPr>
          <p:nvPr/>
        </p:nvCxnSpPr>
        <p:spPr>
          <a:xfrm flipH="1" flipV="1">
            <a:off x="3088799" y="4457660"/>
            <a:ext cx="175589" cy="3900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C92815F-3FC4-EC17-9760-CFCF464F6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1" y="1051460"/>
            <a:ext cx="2606131" cy="835759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946784D-CF17-A58E-E3C7-31D37DDD4569}"/>
              </a:ext>
            </a:extLst>
          </p:cNvPr>
          <p:cNvCxnSpPr>
            <a:cxnSpLocks/>
          </p:cNvCxnSpPr>
          <p:nvPr/>
        </p:nvCxnSpPr>
        <p:spPr>
          <a:xfrm flipH="1">
            <a:off x="2713424" y="3759985"/>
            <a:ext cx="87032" cy="47305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EBC0B814-27D3-C26D-8C4B-F7D447F6547E}"/>
              </a:ext>
            </a:extLst>
          </p:cNvPr>
          <p:cNvSpPr/>
          <p:nvPr/>
        </p:nvSpPr>
        <p:spPr>
          <a:xfrm>
            <a:off x="5870448" y="3132259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6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9489EC-E40C-9D55-627E-D7124C59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4" t="25040" r="10824" b="8480"/>
          <a:stretch/>
        </p:blipFill>
        <p:spPr>
          <a:xfrm>
            <a:off x="-4525" y="876296"/>
            <a:ext cx="8056859" cy="5981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A8D3C-6749-B9AF-91FD-95901C4D4329}"/>
              </a:ext>
            </a:extLst>
          </p:cNvPr>
          <p:cNvSpPr/>
          <p:nvPr/>
        </p:nvSpPr>
        <p:spPr>
          <a:xfrm>
            <a:off x="1625303" y="237788"/>
            <a:ext cx="4882896" cy="4084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dirty="0"/>
              <a:t>Note à mesdames et messieurs les conducteurs</a:t>
            </a: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C3EE0A-202E-B2E7-1632-7D2E702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74" y="74977"/>
            <a:ext cx="1648969" cy="639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47C2D-3D12-DDB3-A10A-0CCD32D8A656}"/>
              </a:ext>
            </a:extLst>
          </p:cNvPr>
          <p:cNvSpPr/>
          <p:nvPr/>
        </p:nvSpPr>
        <p:spPr>
          <a:xfrm>
            <a:off x="8278967" y="869280"/>
            <a:ext cx="3758875" cy="3584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 Fermeture à la circulation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</a:rPr>
              <a:t>Du 10/07/2023 au 03/08/2023</a:t>
            </a:r>
          </a:p>
          <a:p>
            <a:pPr algn="ctr"/>
            <a:r>
              <a:rPr lang="fr-FR" sz="1400" b="1" dirty="0"/>
              <a:t>Rue de Mainville et rue Pierre Brossolette à Draveil.</a:t>
            </a:r>
          </a:p>
          <a:p>
            <a:pPr algn="ctr"/>
            <a:endParaRPr lang="fr-FR" sz="1400" b="1" dirty="0"/>
          </a:p>
          <a:p>
            <a:pPr algn="ctr"/>
            <a:endParaRPr lang="fr-FR" sz="1400" b="1" dirty="0"/>
          </a:p>
          <a:p>
            <a:pPr algn="ctr"/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arrêts non desservies 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Orée de Sénart </a:t>
            </a:r>
            <a:r>
              <a:rPr lang="fr-FR" sz="1400" b="1" dirty="0"/>
              <a:t>reporté à la l’arrêt place du 19 mars 1962.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Les rues empruntées :</a:t>
            </a:r>
          </a:p>
          <a:p>
            <a:pPr algn="ctr"/>
            <a:r>
              <a:rPr lang="fr-FR" sz="1400" b="1" dirty="0"/>
              <a:t>         Vers BSH rue du Docteur Desbordes.                Vers Juvisy Gare rue Gambetta. </a:t>
            </a:r>
          </a:p>
          <a:p>
            <a:pPr algn="ctr"/>
            <a:r>
              <a:rPr lang="fr-FR" sz="1400" b="1" dirty="0"/>
              <a:t>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821E7-A514-8B20-1B49-A7C1C7CA656C}"/>
              </a:ext>
            </a:extLst>
          </p:cNvPr>
          <p:cNvSpPr/>
          <p:nvPr/>
        </p:nvSpPr>
        <p:spPr>
          <a:xfrm>
            <a:off x="8311896" y="5964065"/>
            <a:ext cx="3209372" cy="770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Zone fermé à la circulation                                Déviation</a:t>
            </a:r>
          </a:p>
          <a:p>
            <a:r>
              <a:rPr lang="fr-FR" sz="1400" b="1" dirty="0"/>
              <a:t>Itinéraire normal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547227D-15EC-045E-4163-72E6EF3C9136}"/>
              </a:ext>
            </a:extLst>
          </p:cNvPr>
          <p:cNvCxnSpPr>
            <a:cxnSpLocks/>
          </p:cNvCxnSpPr>
          <p:nvPr/>
        </p:nvCxnSpPr>
        <p:spPr>
          <a:xfrm>
            <a:off x="9353125" y="6369128"/>
            <a:ext cx="847283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A8F9554-BAF5-2B46-4B28-F3E4B7DD6A80}"/>
              </a:ext>
            </a:extLst>
          </p:cNvPr>
          <p:cNvCxnSpPr>
            <a:cxnSpLocks/>
          </p:cNvCxnSpPr>
          <p:nvPr/>
        </p:nvCxnSpPr>
        <p:spPr>
          <a:xfrm>
            <a:off x="10464278" y="6133223"/>
            <a:ext cx="514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A2CC2A1-148A-18ED-2D97-4095EC60F429}"/>
              </a:ext>
            </a:extLst>
          </p:cNvPr>
          <p:cNvCxnSpPr>
            <a:cxnSpLocks/>
          </p:cNvCxnSpPr>
          <p:nvPr/>
        </p:nvCxnSpPr>
        <p:spPr>
          <a:xfrm>
            <a:off x="9776766" y="6608390"/>
            <a:ext cx="881942" cy="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F715CD-F16A-81B9-F813-0602C29A56ED}"/>
              </a:ext>
            </a:extLst>
          </p:cNvPr>
          <p:cNvSpPr/>
          <p:nvPr/>
        </p:nvSpPr>
        <p:spPr>
          <a:xfrm>
            <a:off x="5766133" y="4281083"/>
            <a:ext cx="691093" cy="3968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Orée de Sénart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BF94B5-488E-D400-2573-7169EF72F365}"/>
              </a:ext>
            </a:extLst>
          </p:cNvPr>
          <p:cNvSpPr/>
          <p:nvPr/>
        </p:nvSpPr>
        <p:spPr>
          <a:xfrm>
            <a:off x="3319722" y="3462612"/>
            <a:ext cx="728403" cy="33457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Arrêt                      Marché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F65FF94-000D-4F0E-971A-E05ED626AFD8}"/>
              </a:ext>
            </a:extLst>
          </p:cNvPr>
          <p:cNvSpPr/>
          <p:nvPr/>
        </p:nvSpPr>
        <p:spPr>
          <a:xfrm>
            <a:off x="363399" y="3643518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RD 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F4DDD2-2C43-4915-1E49-7DCD03464247}"/>
              </a:ext>
            </a:extLst>
          </p:cNvPr>
          <p:cNvCxnSpPr>
            <a:cxnSpLocks/>
          </p:cNvCxnSpPr>
          <p:nvPr/>
        </p:nvCxnSpPr>
        <p:spPr>
          <a:xfrm flipV="1">
            <a:off x="3390165" y="4205604"/>
            <a:ext cx="488842" cy="155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E1D0273-7648-A08C-95BE-A2DEEC2C097C}"/>
              </a:ext>
            </a:extLst>
          </p:cNvPr>
          <p:cNvCxnSpPr>
            <a:cxnSpLocks/>
          </p:cNvCxnSpPr>
          <p:nvPr/>
        </p:nvCxnSpPr>
        <p:spPr>
          <a:xfrm flipV="1">
            <a:off x="3879007" y="4123626"/>
            <a:ext cx="375488" cy="81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A11CCCC-D55A-FF7D-BCDA-F19A25FF469A}"/>
              </a:ext>
            </a:extLst>
          </p:cNvPr>
          <p:cNvCxnSpPr>
            <a:cxnSpLocks/>
          </p:cNvCxnSpPr>
          <p:nvPr/>
        </p:nvCxnSpPr>
        <p:spPr>
          <a:xfrm flipV="1">
            <a:off x="4254182" y="4102443"/>
            <a:ext cx="236467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D7128F2-2F0B-486C-DE68-8F0F4B98BAEF}"/>
              </a:ext>
            </a:extLst>
          </p:cNvPr>
          <p:cNvCxnSpPr>
            <a:cxnSpLocks/>
          </p:cNvCxnSpPr>
          <p:nvPr/>
        </p:nvCxnSpPr>
        <p:spPr>
          <a:xfrm>
            <a:off x="4444902" y="4102443"/>
            <a:ext cx="229483" cy="21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CFB517D-3EEA-2FF3-047D-A1CD849F27D5}"/>
              </a:ext>
            </a:extLst>
          </p:cNvPr>
          <p:cNvCxnSpPr>
            <a:cxnSpLocks/>
          </p:cNvCxnSpPr>
          <p:nvPr/>
        </p:nvCxnSpPr>
        <p:spPr>
          <a:xfrm>
            <a:off x="4624958" y="4116565"/>
            <a:ext cx="564880" cy="48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8044F2E-BAA3-18D4-E1C2-219367DA57D4}"/>
              </a:ext>
            </a:extLst>
          </p:cNvPr>
          <p:cNvCxnSpPr>
            <a:cxnSpLocks/>
          </p:cNvCxnSpPr>
          <p:nvPr/>
        </p:nvCxnSpPr>
        <p:spPr>
          <a:xfrm flipV="1">
            <a:off x="5158063" y="3989467"/>
            <a:ext cx="282440" cy="175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2CF8BB0-60D8-FA0E-F01A-1CF7326ECB67}"/>
              </a:ext>
            </a:extLst>
          </p:cNvPr>
          <p:cNvCxnSpPr>
            <a:cxnSpLocks/>
          </p:cNvCxnSpPr>
          <p:nvPr/>
        </p:nvCxnSpPr>
        <p:spPr>
          <a:xfrm flipV="1">
            <a:off x="5419955" y="3759985"/>
            <a:ext cx="214726" cy="254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F2E819D-B170-CFD1-2D70-00DB90CB3CBC}"/>
              </a:ext>
            </a:extLst>
          </p:cNvPr>
          <p:cNvCxnSpPr>
            <a:cxnSpLocks/>
          </p:cNvCxnSpPr>
          <p:nvPr/>
        </p:nvCxnSpPr>
        <p:spPr>
          <a:xfrm flipV="1">
            <a:off x="5606778" y="3127388"/>
            <a:ext cx="582192" cy="66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6B802AA-93CC-7611-A0F3-573D0533A2F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458638" y="4198839"/>
            <a:ext cx="307495" cy="280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FC32F20-A0DB-9FB7-E7D5-0341E5C1C50D}"/>
              </a:ext>
            </a:extLst>
          </p:cNvPr>
          <p:cNvCxnSpPr>
            <a:cxnSpLocks/>
          </p:cNvCxnSpPr>
          <p:nvPr/>
        </p:nvCxnSpPr>
        <p:spPr>
          <a:xfrm flipH="1" flipV="1">
            <a:off x="4551420" y="4768980"/>
            <a:ext cx="1370085" cy="280372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21E8E0A-20CF-2C66-6527-434D68ED66CD}"/>
              </a:ext>
            </a:extLst>
          </p:cNvPr>
          <p:cNvCxnSpPr>
            <a:cxnSpLocks/>
          </p:cNvCxnSpPr>
          <p:nvPr/>
        </p:nvCxnSpPr>
        <p:spPr>
          <a:xfrm flipV="1">
            <a:off x="4426049" y="4834230"/>
            <a:ext cx="96223" cy="240313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80C9003-7E2B-140B-6B7A-1095558D5FEE}"/>
              </a:ext>
            </a:extLst>
          </p:cNvPr>
          <p:cNvCxnSpPr>
            <a:cxnSpLocks/>
          </p:cNvCxnSpPr>
          <p:nvPr/>
        </p:nvCxnSpPr>
        <p:spPr>
          <a:xfrm flipV="1">
            <a:off x="4551420" y="4341414"/>
            <a:ext cx="236180" cy="264320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DF2CCDF-9586-50C1-90F7-E93D0ED0AB9D}"/>
              </a:ext>
            </a:extLst>
          </p:cNvPr>
          <p:cNvCxnSpPr>
            <a:cxnSpLocks/>
          </p:cNvCxnSpPr>
          <p:nvPr/>
        </p:nvCxnSpPr>
        <p:spPr>
          <a:xfrm flipV="1">
            <a:off x="4827682" y="4140590"/>
            <a:ext cx="491620" cy="196717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6C4DDB6-8149-E601-ACF5-F79CEFEE373E}"/>
              </a:ext>
            </a:extLst>
          </p:cNvPr>
          <p:cNvCxnSpPr>
            <a:cxnSpLocks/>
          </p:cNvCxnSpPr>
          <p:nvPr/>
        </p:nvCxnSpPr>
        <p:spPr>
          <a:xfrm>
            <a:off x="3359804" y="4445880"/>
            <a:ext cx="770156" cy="46902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DEC63E6-6287-0E90-15AE-BBE0AB20E5B5}"/>
              </a:ext>
            </a:extLst>
          </p:cNvPr>
          <p:cNvCxnSpPr>
            <a:cxnSpLocks/>
          </p:cNvCxnSpPr>
          <p:nvPr/>
        </p:nvCxnSpPr>
        <p:spPr>
          <a:xfrm flipH="1" flipV="1">
            <a:off x="3493513" y="4971735"/>
            <a:ext cx="737342" cy="75117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A0CA466D-76B4-4120-B847-433D4FFBC792}"/>
              </a:ext>
            </a:extLst>
          </p:cNvPr>
          <p:cNvCxnSpPr>
            <a:cxnSpLocks/>
          </p:cNvCxnSpPr>
          <p:nvPr/>
        </p:nvCxnSpPr>
        <p:spPr>
          <a:xfrm flipH="1" flipV="1">
            <a:off x="2675401" y="4962795"/>
            <a:ext cx="644321" cy="4649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52DE543-4A9D-761D-F0E3-36D4808570D7}"/>
              </a:ext>
            </a:extLst>
          </p:cNvPr>
          <p:cNvCxnSpPr>
            <a:cxnSpLocks/>
          </p:cNvCxnSpPr>
          <p:nvPr/>
        </p:nvCxnSpPr>
        <p:spPr>
          <a:xfrm flipV="1">
            <a:off x="2617180" y="4327266"/>
            <a:ext cx="0" cy="58763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B869BDE9-2A85-3917-2C4D-549A0E1A95C3}"/>
              </a:ext>
            </a:extLst>
          </p:cNvPr>
          <p:cNvCxnSpPr>
            <a:cxnSpLocks/>
          </p:cNvCxnSpPr>
          <p:nvPr/>
        </p:nvCxnSpPr>
        <p:spPr>
          <a:xfrm>
            <a:off x="2784970" y="4219248"/>
            <a:ext cx="504624" cy="15034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ED728ABE-70BE-686E-519E-8463DD25FCA6}"/>
              </a:ext>
            </a:extLst>
          </p:cNvPr>
          <p:cNvSpPr/>
          <p:nvPr/>
        </p:nvSpPr>
        <p:spPr>
          <a:xfrm>
            <a:off x="5958238" y="5046852"/>
            <a:ext cx="671779" cy="312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Ligne RD </a:t>
            </a:r>
          </a:p>
        </p:txBody>
      </p:sp>
      <p:sp>
        <p:nvSpPr>
          <p:cNvPr id="108" name="Organigramme : Connecteur 107">
            <a:extLst>
              <a:ext uri="{FF2B5EF4-FFF2-40B4-BE49-F238E27FC236}">
                <a16:creationId xmlns:a16="http://schemas.microsoft.com/office/drawing/2014/main" id="{F7FD0036-B540-F9B4-CF49-A25C61F925A3}"/>
              </a:ext>
            </a:extLst>
          </p:cNvPr>
          <p:cNvSpPr/>
          <p:nvPr/>
        </p:nvSpPr>
        <p:spPr>
          <a:xfrm>
            <a:off x="5350776" y="4094427"/>
            <a:ext cx="154674" cy="1441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Connecteur 108">
            <a:extLst>
              <a:ext uri="{FF2B5EF4-FFF2-40B4-BE49-F238E27FC236}">
                <a16:creationId xmlns:a16="http://schemas.microsoft.com/office/drawing/2014/main" id="{7AA90E79-6766-1E89-E432-D1CB7EB9E7AD}"/>
              </a:ext>
            </a:extLst>
          </p:cNvPr>
          <p:cNvSpPr/>
          <p:nvPr/>
        </p:nvSpPr>
        <p:spPr>
          <a:xfrm>
            <a:off x="2874862" y="4060302"/>
            <a:ext cx="154674" cy="14419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B5AB37-B7B5-E9E5-E9B3-7A4393BE1549}"/>
              </a:ext>
            </a:extLst>
          </p:cNvPr>
          <p:cNvSpPr/>
          <p:nvPr/>
        </p:nvSpPr>
        <p:spPr>
          <a:xfrm>
            <a:off x="9830856" y="2052520"/>
            <a:ext cx="621792" cy="345211"/>
          </a:xfrm>
          <a:prstGeom prst="roundRect">
            <a:avLst/>
          </a:prstGeom>
          <a:solidFill>
            <a:srgbClr val="8D5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4F43391-5062-ED34-C933-E8A39260DB8F}"/>
              </a:ext>
            </a:extLst>
          </p:cNvPr>
          <p:cNvCxnSpPr>
            <a:cxnSpLocks/>
          </p:cNvCxnSpPr>
          <p:nvPr/>
        </p:nvCxnSpPr>
        <p:spPr>
          <a:xfrm>
            <a:off x="4559643" y="3996754"/>
            <a:ext cx="549348" cy="63548"/>
          </a:xfrm>
          <a:prstGeom prst="straightConnector1">
            <a:avLst/>
          </a:prstGeom>
          <a:ln w="1905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6D262C1-62B3-5367-6811-F4C3AF456DA3}"/>
              </a:ext>
            </a:extLst>
          </p:cNvPr>
          <p:cNvCxnSpPr>
            <a:cxnSpLocks/>
            <a:stCxn id="21" idx="2"/>
            <a:endCxn id="109" idx="7"/>
          </p:cNvCxnSpPr>
          <p:nvPr/>
        </p:nvCxnSpPr>
        <p:spPr>
          <a:xfrm flipH="1">
            <a:off x="3006885" y="3797183"/>
            <a:ext cx="677039" cy="2842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564E30B-4786-4DB9-2C81-20632BB91635}"/>
              </a:ext>
            </a:extLst>
          </p:cNvPr>
          <p:cNvCxnSpPr>
            <a:cxnSpLocks/>
          </p:cNvCxnSpPr>
          <p:nvPr/>
        </p:nvCxnSpPr>
        <p:spPr>
          <a:xfrm flipH="1" flipV="1">
            <a:off x="1198650" y="3985373"/>
            <a:ext cx="1282836" cy="253252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F8FB7F2-3C73-03A5-7C52-7107C5FB43BF}"/>
              </a:ext>
            </a:extLst>
          </p:cNvPr>
          <p:cNvSpPr/>
          <p:nvPr/>
        </p:nvSpPr>
        <p:spPr>
          <a:xfrm>
            <a:off x="2540361" y="4702945"/>
            <a:ext cx="914400" cy="24031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Av. Gambetta</a:t>
            </a:r>
            <a:r>
              <a:rPr lang="fr-FR" dirty="0"/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E8FBF9-0EBC-4B56-C3EB-EBC92FF170B7}"/>
              </a:ext>
            </a:extLst>
          </p:cNvPr>
          <p:cNvSpPr/>
          <p:nvPr/>
        </p:nvSpPr>
        <p:spPr>
          <a:xfrm rot="486507">
            <a:off x="3305055" y="4746353"/>
            <a:ext cx="914400" cy="24031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Av. Gambetta</a:t>
            </a:r>
            <a:r>
              <a:rPr lang="fr-FR" dirty="0"/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C506BD-02D1-A538-8A77-1B3CF9A1703B}"/>
              </a:ext>
            </a:extLst>
          </p:cNvPr>
          <p:cNvSpPr/>
          <p:nvPr/>
        </p:nvSpPr>
        <p:spPr>
          <a:xfrm rot="1971813">
            <a:off x="3141198" y="4364852"/>
            <a:ext cx="1471393" cy="47001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b="1" dirty="0"/>
              <a:t>Rue du Docteur Desbordes</a:t>
            </a:r>
            <a:r>
              <a:rPr lang="fr-FR" dirty="0"/>
              <a:t> 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40E3900A-71C2-2669-1400-0A924E6E5B39}"/>
              </a:ext>
            </a:extLst>
          </p:cNvPr>
          <p:cNvSpPr/>
          <p:nvPr/>
        </p:nvSpPr>
        <p:spPr>
          <a:xfrm>
            <a:off x="8498314" y="3629897"/>
            <a:ext cx="390525" cy="15278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6E8B8CE-FAA8-99BD-6409-36D4AB9282B5}"/>
              </a:ext>
            </a:extLst>
          </p:cNvPr>
          <p:cNvSpPr/>
          <p:nvPr/>
        </p:nvSpPr>
        <p:spPr>
          <a:xfrm>
            <a:off x="8494926" y="3875745"/>
            <a:ext cx="390525" cy="15278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42B9736-AA5C-866E-0B59-5AF4CA067F93}"/>
              </a:ext>
            </a:extLst>
          </p:cNvPr>
          <p:cNvSpPr/>
          <p:nvPr/>
        </p:nvSpPr>
        <p:spPr>
          <a:xfrm>
            <a:off x="208406" y="1124871"/>
            <a:ext cx="1182243" cy="800100"/>
          </a:xfrm>
          <a:prstGeom prst="roundRect">
            <a:avLst/>
          </a:prstGeom>
          <a:solidFill>
            <a:srgbClr val="8D5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RD</a:t>
            </a:r>
          </a:p>
        </p:txBody>
      </p:sp>
    </p:spTree>
    <p:extLst>
      <p:ext uri="{BB962C8B-B14F-4D97-AF65-F5344CB8AC3E}">
        <p14:creationId xmlns:p14="http://schemas.microsoft.com/office/powerpoint/2010/main" val="376826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4B399C-998D-1678-F8A6-D5A8D317FBBD}"/>
              </a:ext>
            </a:extLst>
          </p:cNvPr>
          <p:cNvSpPr/>
          <p:nvPr/>
        </p:nvSpPr>
        <p:spPr>
          <a:xfrm>
            <a:off x="1543049" y="266700"/>
            <a:ext cx="8353425" cy="48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Photo des stationnements gênant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D7C86F-1CCB-9241-7287-69CF62CC4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2" t="22000" r="2500" b="16750"/>
          <a:stretch/>
        </p:blipFill>
        <p:spPr>
          <a:xfrm>
            <a:off x="228600" y="953830"/>
            <a:ext cx="4263018" cy="2712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6F983B-CE1D-F06F-8159-E9C57AC8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2" t="23893" r="1696" b="14857"/>
          <a:stretch/>
        </p:blipFill>
        <p:spPr>
          <a:xfrm>
            <a:off x="6970940" y="953830"/>
            <a:ext cx="4487635" cy="27128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CFED07-0502-5EFF-5499-6D9130479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1773" r="3281" b="6571"/>
          <a:stretch/>
        </p:blipFill>
        <p:spPr>
          <a:xfrm>
            <a:off x="228599" y="3868014"/>
            <a:ext cx="4290711" cy="23613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492CF4-A288-1AC0-6552-D808D81E9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10" t="21773" r="3281" b="7250"/>
          <a:stretch/>
        </p:blipFill>
        <p:spPr>
          <a:xfrm>
            <a:off x="6970940" y="3878473"/>
            <a:ext cx="4487635" cy="2512980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B808558-804B-ADBC-57DB-8AC934FEB1B9}"/>
              </a:ext>
            </a:extLst>
          </p:cNvPr>
          <p:cNvCxnSpPr>
            <a:cxnSpLocks/>
          </p:cNvCxnSpPr>
          <p:nvPr/>
        </p:nvCxnSpPr>
        <p:spPr>
          <a:xfrm>
            <a:off x="2181225" y="1695450"/>
            <a:ext cx="561975" cy="942975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92C75EF-BFDD-BEDF-D71A-1209200D35C3}"/>
              </a:ext>
            </a:extLst>
          </p:cNvPr>
          <p:cNvSpPr/>
          <p:nvPr/>
        </p:nvSpPr>
        <p:spPr>
          <a:xfrm>
            <a:off x="1547812" y="2405727"/>
            <a:ext cx="914400" cy="333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Av. Jean Jaurès</a:t>
            </a:r>
            <a:r>
              <a:rPr lang="fr-FR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C2B83-3835-8CBB-18BF-5AF34BBD36E8}"/>
              </a:ext>
            </a:extLst>
          </p:cNvPr>
          <p:cNvSpPr/>
          <p:nvPr/>
        </p:nvSpPr>
        <p:spPr>
          <a:xfrm>
            <a:off x="7586662" y="2368957"/>
            <a:ext cx="914400" cy="333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Av. Jean Jaurès</a:t>
            </a:r>
            <a:r>
              <a:rPr lang="fr-FR" dirty="0"/>
              <a:t> 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10411CB-0797-E829-545E-66997DA9E90B}"/>
              </a:ext>
            </a:extLst>
          </p:cNvPr>
          <p:cNvCxnSpPr>
            <a:cxnSpLocks/>
          </p:cNvCxnSpPr>
          <p:nvPr/>
        </p:nvCxnSpPr>
        <p:spPr>
          <a:xfrm>
            <a:off x="8143875" y="1636196"/>
            <a:ext cx="1295400" cy="936218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6C325A9-06F1-07A6-9C4A-F1FA1D1CBF9D}"/>
              </a:ext>
            </a:extLst>
          </p:cNvPr>
          <p:cNvCxnSpPr>
            <a:cxnSpLocks/>
          </p:cNvCxnSpPr>
          <p:nvPr/>
        </p:nvCxnSpPr>
        <p:spPr>
          <a:xfrm>
            <a:off x="1314450" y="1368431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A53A887-5D8C-BD0E-4739-A9460E7B73C1}"/>
              </a:ext>
            </a:extLst>
          </p:cNvPr>
          <p:cNvCxnSpPr>
            <a:cxnSpLocks/>
          </p:cNvCxnSpPr>
          <p:nvPr/>
        </p:nvCxnSpPr>
        <p:spPr>
          <a:xfrm>
            <a:off x="1457325" y="1406531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87C0B91-148A-802A-9DBA-E5A1686D6855}"/>
              </a:ext>
            </a:extLst>
          </p:cNvPr>
          <p:cNvCxnSpPr>
            <a:cxnSpLocks/>
          </p:cNvCxnSpPr>
          <p:nvPr/>
        </p:nvCxnSpPr>
        <p:spPr>
          <a:xfrm>
            <a:off x="7229475" y="1435106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93C0F4E-7F16-42DD-0867-521C663C150A}"/>
              </a:ext>
            </a:extLst>
          </p:cNvPr>
          <p:cNvCxnSpPr>
            <a:cxnSpLocks/>
          </p:cNvCxnSpPr>
          <p:nvPr/>
        </p:nvCxnSpPr>
        <p:spPr>
          <a:xfrm>
            <a:off x="7077075" y="1548366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A1BA699-2FCD-9D40-E00B-37EBA83D4589}"/>
              </a:ext>
            </a:extLst>
          </p:cNvPr>
          <p:cNvCxnSpPr>
            <a:cxnSpLocks/>
          </p:cNvCxnSpPr>
          <p:nvPr/>
        </p:nvCxnSpPr>
        <p:spPr>
          <a:xfrm>
            <a:off x="7410450" y="1138766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C5F9625-52FD-1C82-9F90-E23ACADE2B54}"/>
              </a:ext>
            </a:extLst>
          </p:cNvPr>
          <p:cNvCxnSpPr>
            <a:cxnSpLocks/>
          </p:cNvCxnSpPr>
          <p:nvPr/>
        </p:nvCxnSpPr>
        <p:spPr>
          <a:xfrm>
            <a:off x="7586662" y="1079511"/>
            <a:ext cx="0" cy="53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plein 30">
            <a:extLst>
              <a:ext uri="{FF2B5EF4-FFF2-40B4-BE49-F238E27FC236}">
                <a16:creationId xmlns:a16="http://schemas.microsoft.com/office/drawing/2014/main" id="{B5B0EA87-8593-FD77-3B6C-F861D009BCB3}"/>
              </a:ext>
            </a:extLst>
          </p:cNvPr>
          <p:cNvSpPr/>
          <p:nvPr/>
        </p:nvSpPr>
        <p:spPr>
          <a:xfrm rot="21121647">
            <a:off x="787532" y="4347076"/>
            <a:ext cx="1195388" cy="401864"/>
          </a:xfrm>
          <a:prstGeom prst="blockArc">
            <a:avLst>
              <a:gd name="adj1" fmla="val 10800000"/>
              <a:gd name="adj2" fmla="val 21457184"/>
              <a:gd name="adj3" fmla="val 115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Arc plein 31">
            <a:extLst>
              <a:ext uri="{FF2B5EF4-FFF2-40B4-BE49-F238E27FC236}">
                <a16:creationId xmlns:a16="http://schemas.microsoft.com/office/drawing/2014/main" id="{DF9B6EDE-CD3C-B32F-B15D-E773DAA386AA}"/>
              </a:ext>
            </a:extLst>
          </p:cNvPr>
          <p:cNvSpPr/>
          <p:nvPr/>
        </p:nvSpPr>
        <p:spPr>
          <a:xfrm rot="13622036">
            <a:off x="167746" y="5166876"/>
            <a:ext cx="1195388" cy="630514"/>
          </a:xfrm>
          <a:prstGeom prst="blockArc">
            <a:avLst>
              <a:gd name="adj1" fmla="val 10800000"/>
              <a:gd name="adj2" fmla="val 21457184"/>
              <a:gd name="adj3" fmla="val 115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Arc plein 32">
            <a:extLst>
              <a:ext uri="{FF2B5EF4-FFF2-40B4-BE49-F238E27FC236}">
                <a16:creationId xmlns:a16="http://schemas.microsoft.com/office/drawing/2014/main" id="{4A141311-2FA3-8471-38C1-BBC43BFBB4E2}"/>
              </a:ext>
            </a:extLst>
          </p:cNvPr>
          <p:cNvSpPr/>
          <p:nvPr/>
        </p:nvSpPr>
        <p:spPr>
          <a:xfrm rot="1049102">
            <a:off x="3774192" y="4556730"/>
            <a:ext cx="808018" cy="379328"/>
          </a:xfrm>
          <a:prstGeom prst="blockArc">
            <a:avLst>
              <a:gd name="adj1" fmla="val 10800000"/>
              <a:gd name="adj2" fmla="val 775715"/>
              <a:gd name="adj3" fmla="val 176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18258D6-4451-81EC-B6D4-9ECF1ED4119B}"/>
              </a:ext>
            </a:extLst>
          </p:cNvPr>
          <p:cNvCxnSpPr>
            <a:cxnSpLocks/>
          </p:cNvCxnSpPr>
          <p:nvPr/>
        </p:nvCxnSpPr>
        <p:spPr>
          <a:xfrm>
            <a:off x="8802459" y="4541584"/>
            <a:ext cx="1189266" cy="940549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E4C47D2-1C4F-4089-6C91-7EA2DDF78B2F}"/>
              </a:ext>
            </a:extLst>
          </p:cNvPr>
          <p:cNvSpPr/>
          <p:nvPr/>
        </p:nvSpPr>
        <p:spPr>
          <a:xfrm>
            <a:off x="3263801" y="5737482"/>
            <a:ext cx="914400" cy="333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Av. Jean Jaurès</a:t>
            </a:r>
            <a:r>
              <a:rPr lang="fr-FR" dirty="0"/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40752B-F240-EFC1-8D1A-0167B5CC2465}"/>
              </a:ext>
            </a:extLst>
          </p:cNvPr>
          <p:cNvSpPr/>
          <p:nvPr/>
        </p:nvSpPr>
        <p:spPr>
          <a:xfrm>
            <a:off x="7586661" y="5501183"/>
            <a:ext cx="1643064" cy="4029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Rue Jacqueline Jeunon</a:t>
            </a:r>
            <a:r>
              <a:rPr lang="fr-FR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002674-F356-6937-1814-3A750DADE473}"/>
              </a:ext>
            </a:extLst>
          </p:cNvPr>
          <p:cNvSpPr/>
          <p:nvPr/>
        </p:nvSpPr>
        <p:spPr>
          <a:xfrm>
            <a:off x="1890561" y="3933915"/>
            <a:ext cx="914400" cy="333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Av. Jean Jaurès</a:t>
            </a:r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403217-2257-E8E6-9F7D-F796D765B26F}"/>
              </a:ext>
            </a:extLst>
          </p:cNvPr>
          <p:cNvSpPr/>
          <p:nvPr/>
        </p:nvSpPr>
        <p:spPr>
          <a:xfrm>
            <a:off x="228599" y="4697878"/>
            <a:ext cx="1026613" cy="333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Av. Marcel Linard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481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587</Words>
  <Application>Microsoft Office PowerPoint</Application>
  <PresentationFormat>Grand écran</PresentationFormat>
  <Paragraphs>143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BARCELO Paul</dc:creator>
  <cp:lastModifiedBy>BARCELO Paul</cp:lastModifiedBy>
  <cp:revision>9</cp:revision>
  <dcterms:created xsi:type="dcterms:W3CDTF">2023-06-23T09:15:13Z</dcterms:created>
  <dcterms:modified xsi:type="dcterms:W3CDTF">2023-06-23T15:28:41Z</dcterms:modified>
</cp:coreProperties>
</file>