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E576AC5-B60C-BAB2-8169-26336C05B1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3761BB1-51F9-FFB6-37AB-086A5E55DE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065B782-2645-157B-AC9F-809CE82C77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A92BC-499F-498A-9041-B16172D523F6}" type="datetimeFigureOut">
              <a:rPr lang="fr-FR" smtClean="0"/>
              <a:t>28/06/2023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A06731C-C504-65D8-0E8C-251B02ADB2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605DF11-6E9E-D10D-B1EF-5B5B55B1A0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E274E-3DDD-4AC0-83D7-A0D7CD9F808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377764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50F0134-52F2-46A4-2E3D-5DB7C822C8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ED8A3821-0BCD-9AC7-C9E8-CF8BEE0EAB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C8D3B0D-F9FC-77F9-D5EE-3B785C3684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A92BC-499F-498A-9041-B16172D523F6}" type="datetimeFigureOut">
              <a:rPr lang="fr-FR" smtClean="0"/>
              <a:t>28/06/2023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A21EC7A-886A-D0E0-59B8-508A97207A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3D4E4B5-41D1-60BD-411F-DC2A69C570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E274E-3DDD-4AC0-83D7-A0D7CD9F808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71723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592C1AB0-DB65-93C5-6A28-F8C0BEC108D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1342841D-E830-8A6E-3D78-FBEF0DD5A7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87DA958-DD36-F648-A584-E47AB9BF4B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A92BC-499F-498A-9041-B16172D523F6}" type="datetimeFigureOut">
              <a:rPr lang="fr-FR" smtClean="0"/>
              <a:t>28/06/2023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C952C2D-1F6B-BD02-691F-E46555C80B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E28A127-9706-2307-39D9-055D87AC7A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E274E-3DDD-4AC0-83D7-A0D7CD9F808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20896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67FD96C-F704-44E3-2379-32CC18706A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D36A181-CB33-E33F-1AC2-9502EC0958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6794FEE-A275-B46F-4F8F-A64428F92D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A92BC-499F-498A-9041-B16172D523F6}" type="datetimeFigureOut">
              <a:rPr lang="fr-FR" smtClean="0"/>
              <a:t>28/06/2023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CBC5FC1-D6D7-EEF4-CD5F-74A47C60E5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198D4F8-2142-564D-E349-52D3544D85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E274E-3DDD-4AC0-83D7-A0D7CD9F808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840566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D09D634-A808-42ED-6F43-696ACC11B1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3BF1220-7054-A42F-ED4B-B0923A5FAA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9EB670F-BD64-67FB-AA8D-75C6AEF6AB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A92BC-499F-498A-9041-B16172D523F6}" type="datetimeFigureOut">
              <a:rPr lang="fr-FR" smtClean="0"/>
              <a:t>28/06/2023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F5F1F3B-CF93-E1B9-162E-2D96588041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203AE27-0F5D-DD4D-F463-36E1866F31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E274E-3DDD-4AC0-83D7-A0D7CD9F808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652432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AFC8E01-EE02-1EC9-11AE-886462F3E2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822B480-ECB9-342A-85A1-76510652176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285165C8-45EE-D8C2-685C-091FA644DA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CE1693D-1779-A001-E8DD-1CF1A44CA7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A92BC-499F-498A-9041-B16172D523F6}" type="datetimeFigureOut">
              <a:rPr lang="fr-FR" smtClean="0"/>
              <a:t>28/06/2023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DFBFA66-6D13-E142-48C3-6C723F3E67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E76A9E5-1690-2F34-896D-C2418C1134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E274E-3DDD-4AC0-83D7-A0D7CD9F808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916379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E33D399-A724-B803-6100-B418B7384E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F13D446-E9CD-3BF5-EDDE-F925AEDFB9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B9E3B88A-8BC8-B0CC-D535-16248A9FE1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74190C05-D18A-A979-101E-555D9A84E7C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A5FE3125-41F0-6335-0DAD-CC9EBB2BE50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B3BB6901-ED15-32E4-4ACB-789F7EF8A9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A92BC-499F-498A-9041-B16172D523F6}" type="datetimeFigureOut">
              <a:rPr lang="fr-FR" smtClean="0"/>
              <a:t>28/06/2023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9239170E-8E0A-AF03-0F10-9DE84F0944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C376CAEB-80C4-3708-1F26-6EF3C65707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E274E-3DDD-4AC0-83D7-A0D7CD9F808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396332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F720DA6-3CF8-79AE-138A-B4C24C29D6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DC6DFF03-B578-C979-AE33-A599B80F24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A92BC-499F-498A-9041-B16172D523F6}" type="datetimeFigureOut">
              <a:rPr lang="fr-FR" smtClean="0"/>
              <a:t>28/06/2023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8B1AE579-4622-114F-FA96-464F054BB7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8E00828A-8111-3993-77ED-238451D5DD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E274E-3DDD-4AC0-83D7-A0D7CD9F808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682791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5AC499DF-DB26-095D-1949-C34B9AAC86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A92BC-499F-498A-9041-B16172D523F6}" type="datetimeFigureOut">
              <a:rPr lang="fr-FR" smtClean="0"/>
              <a:t>28/06/2023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3B9059AE-2E76-E43A-AF4A-910835D90B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B8498167-0B99-C4C9-580C-6B7CDEBDC1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E274E-3DDD-4AC0-83D7-A0D7CD9F808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760036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D49BB01-402D-2448-568F-EA21687D32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692A333-5EB8-2C38-6239-04731C8D72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01D7E0E-CF88-E330-4A8C-7DEDCD6C3D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40CF23B-75F5-9EC7-879E-7485B86CF3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A92BC-499F-498A-9041-B16172D523F6}" type="datetimeFigureOut">
              <a:rPr lang="fr-FR" smtClean="0"/>
              <a:t>28/06/2023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ED98817-0300-C1CD-C1B4-A014E89BEA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CE42951-C7E2-B43F-3848-81AD7FAE5E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E274E-3DDD-4AC0-83D7-A0D7CD9F808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061175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5BE2F19-A54A-BB0B-DAC9-B3336296BD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547DEC5D-6CD3-1E00-8AA7-37AFA31D6B4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CF5F116-C4E8-AEAC-DA32-E7C6B2B652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95BD5CA-A804-CBCB-8682-B7C904F3AC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A92BC-499F-498A-9041-B16172D523F6}" type="datetimeFigureOut">
              <a:rPr lang="fr-FR" smtClean="0"/>
              <a:t>28/06/2023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B3E2C78-9E8C-48B3-6584-430511B5C6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CDF8AA6-30B1-E720-3A53-0731E60EEA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E274E-3DDD-4AC0-83D7-A0D7CD9F808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199037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6C6BF998-6522-2994-F4AC-F3894B5000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5459BCB-FCFE-052E-5190-5EE9BF0A34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3657BB9-B3EA-F2F7-3414-7286FDDB0A0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1A92BC-499F-498A-9041-B16172D523F6}" type="datetimeFigureOut">
              <a:rPr lang="fr-FR" smtClean="0"/>
              <a:t>28/06/2023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689DD94-5A86-E661-7236-D74C8C7B2D1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0615396-FC6A-7704-570D-3A5176DB6A6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BE274E-3DDD-4AC0-83D7-A0D7CD9F808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254274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6B14519-1EAC-859B-2511-FB2E9F98499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15BF28E-576B-2F41-BC77-FA70681F422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C7B6F8B6-051A-9044-5FBE-E0FC235ED9F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83"/>
          <a:stretch/>
        </p:blipFill>
        <p:spPr>
          <a:xfrm>
            <a:off x="192947" y="377504"/>
            <a:ext cx="11878066" cy="6165793"/>
          </a:xfrm>
          <a:prstGeom prst="rect">
            <a:avLst/>
          </a:prstGeom>
        </p:spPr>
      </p:pic>
      <p:sp>
        <p:nvSpPr>
          <p:cNvPr id="6" name="Forme libre : forme 5">
            <a:extLst>
              <a:ext uri="{FF2B5EF4-FFF2-40B4-BE49-F238E27FC236}">
                <a16:creationId xmlns:a16="http://schemas.microsoft.com/office/drawing/2014/main" id="{24DD97B7-64BF-2357-00A0-61560E05DA81}"/>
              </a:ext>
            </a:extLst>
          </p:cNvPr>
          <p:cNvSpPr/>
          <p:nvPr/>
        </p:nvSpPr>
        <p:spPr>
          <a:xfrm>
            <a:off x="4186107" y="3056860"/>
            <a:ext cx="4915948" cy="964734"/>
          </a:xfrm>
          <a:custGeom>
            <a:avLst/>
            <a:gdLst>
              <a:gd name="connsiteX0" fmla="*/ 0 w 4915948"/>
              <a:gd name="connsiteY0" fmla="*/ 805343 h 964734"/>
              <a:gd name="connsiteX1" fmla="*/ 184557 w 4915948"/>
              <a:gd name="connsiteY1" fmla="*/ 964734 h 964734"/>
              <a:gd name="connsiteX2" fmla="*/ 964733 w 4915948"/>
              <a:gd name="connsiteY2" fmla="*/ 629174 h 964734"/>
              <a:gd name="connsiteX3" fmla="*/ 2399251 w 4915948"/>
              <a:gd name="connsiteY3" fmla="*/ 276836 h 964734"/>
              <a:gd name="connsiteX4" fmla="*/ 3993159 w 4915948"/>
              <a:gd name="connsiteY4" fmla="*/ 453005 h 964734"/>
              <a:gd name="connsiteX5" fmla="*/ 4286774 w 4915948"/>
              <a:gd name="connsiteY5" fmla="*/ 578840 h 964734"/>
              <a:gd name="connsiteX6" fmla="*/ 4915948 w 4915948"/>
              <a:gd name="connsiteY6" fmla="*/ 134224 h 964734"/>
              <a:gd name="connsiteX7" fmla="*/ 4739779 w 4915948"/>
              <a:gd name="connsiteY7" fmla="*/ 0 h 964734"/>
              <a:gd name="connsiteX8" fmla="*/ 4454554 w 4915948"/>
              <a:gd name="connsiteY8" fmla="*/ 285225 h 964734"/>
              <a:gd name="connsiteX9" fmla="*/ 2969702 w 4915948"/>
              <a:gd name="connsiteY9" fmla="*/ 151001 h 964734"/>
              <a:gd name="connsiteX10" fmla="*/ 2365695 w 4915948"/>
              <a:gd name="connsiteY10" fmla="*/ 75501 h 964734"/>
              <a:gd name="connsiteX11" fmla="*/ 931177 w 4915948"/>
              <a:gd name="connsiteY11" fmla="*/ 436227 h 964734"/>
              <a:gd name="connsiteX12" fmla="*/ 0 w 4915948"/>
              <a:gd name="connsiteY12" fmla="*/ 805343 h 9647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4915948" h="964734">
                <a:moveTo>
                  <a:pt x="0" y="805343"/>
                </a:moveTo>
                <a:lnTo>
                  <a:pt x="184557" y="964734"/>
                </a:lnTo>
                <a:lnTo>
                  <a:pt x="964733" y="629174"/>
                </a:lnTo>
                <a:lnTo>
                  <a:pt x="2399251" y="276836"/>
                </a:lnTo>
                <a:lnTo>
                  <a:pt x="3993159" y="453005"/>
                </a:lnTo>
                <a:lnTo>
                  <a:pt x="4286774" y="578840"/>
                </a:lnTo>
                <a:lnTo>
                  <a:pt x="4915948" y="134224"/>
                </a:lnTo>
                <a:lnTo>
                  <a:pt x="4739779" y="0"/>
                </a:lnTo>
                <a:lnTo>
                  <a:pt x="4454554" y="285225"/>
                </a:lnTo>
                <a:lnTo>
                  <a:pt x="2969702" y="151001"/>
                </a:lnTo>
                <a:lnTo>
                  <a:pt x="2365695" y="75501"/>
                </a:lnTo>
                <a:lnTo>
                  <a:pt x="931177" y="436227"/>
                </a:lnTo>
                <a:lnTo>
                  <a:pt x="0" y="805343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4D6E8363-B775-992B-836C-09A9DAE320D0}"/>
              </a:ext>
            </a:extLst>
          </p:cNvPr>
          <p:cNvSpPr txBox="1"/>
          <p:nvPr/>
        </p:nvSpPr>
        <p:spPr>
          <a:xfrm rot="247857">
            <a:off x="6131980" y="3059668"/>
            <a:ext cx="14453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Zone travaux </a:t>
            </a:r>
          </a:p>
        </p:txBody>
      </p:sp>
      <p:cxnSp>
        <p:nvCxnSpPr>
          <p:cNvPr id="9" name="Connecteur droit 8">
            <a:extLst>
              <a:ext uri="{FF2B5EF4-FFF2-40B4-BE49-F238E27FC236}">
                <a16:creationId xmlns:a16="http://schemas.microsoft.com/office/drawing/2014/main" id="{C32781C4-CF35-EC8E-7D3D-02C2A5AACE81}"/>
              </a:ext>
            </a:extLst>
          </p:cNvPr>
          <p:cNvCxnSpPr>
            <a:cxnSpLocks/>
          </p:cNvCxnSpPr>
          <p:nvPr/>
        </p:nvCxnSpPr>
        <p:spPr>
          <a:xfrm>
            <a:off x="6644081" y="3106549"/>
            <a:ext cx="545284" cy="6449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>
            <a:extLst>
              <a:ext uri="{FF2B5EF4-FFF2-40B4-BE49-F238E27FC236}">
                <a16:creationId xmlns:a16="http://schemas.microsoft.com/office/drawing/2014/main" id="{877A4B26-EA20-4472-0A50-DF6A800B4529}"/>
              </a:ext>
            </a:extLst>
          </p:cNvPr>
          <p:cNvCxnSpPr>
            <a:cxnSpLocks/>
          </p:cNvCxnSpPr>
          <p:nvPr/>
        </p:nvCxnSpPr>
        <p:spPr>
          <a:xfrm>
            <a:off x="8791662" y="2876028"/>
            <a:ext cx="469784" cy="42923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>
            <a:extLst>
              <a:ext uri="{FF2B5EF4-FFF2-40B4-BE49-F238E27FC236}">
                <a16:creationId xmlns:a16="http://schemas.microsoft.com/office/drawing/2014/main" id="{2F0583E3-1F0D-EAB6-CE6D-78661511FC85}"/>
              </a:ext>
            </a:extLst>
          </p:cNvPr>
          <p:cNvCxnSpPr>
            <a:cxnSpLocks/>
          </p:cNvCxnSpPr>
          <p:nvPr/>
        </p:nvCxnSpPr>
        <p:spPr>
          <a:xfrm>
            <a:off x="6737758" y="4701856"/>
            <a:ext cx="250271" cy="8825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16">
            <a:extLst>
              <a:ext uri="{FF2B5EF4-FFF2-40B4-BE49-F238E27FC236}">
                <a16:creationId xmlns:a16="http://schemas.microsoft.com/office/drawing/2014/main" id="{349FB2D1-072E-8841-A7FC-9D11BDD0437A}"/>
              </a:ext>
            </a:extLst>
          </p:cNvPr>
          <p:cNvCxnSpPr>
            <a:cxnSpLocks/>
          </p:cNvCxnSpPr>
          <p:nvPr/>
        </p:nvCxnSpPr>
        <p:spPr>
          <a:xfrm>
            <a:off x="4110606" y="3800213"/>
            <a:ext cx="402671" cy="320253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19">
            <a:extLst>
              <a:ext uri="{FF2B5EF4-FFF2-40B4-BE49-F238E27FC236}">
                <a16:creationId xmlns:a16="http://schemas.microsoft.com/office/drawing/2014/main" id="{B1E1DB91-A360-D94D-031A-698387AFA937}"/>
              </a:ext>
            </a:extLst>
          </p:cNvPr>
          <p:cNvCxnSpPr>
            <a:cxnSpLocks/>
          </p:cNvCxnSpPr>
          <p:nvPr/>
        </p:nvCxnSpPr>
        <p:spPr>
          <a:xfrm>
            <a:off x="192947" y="163412"/>
            <a:ext cx="57884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ZoneTexte 21">
            <a:extLst>
              <a:ext uri="{FF2B5EF4-FFF2-40B4-BE49-F238E27FC236}">
                <a16:creationId xmlns:a16="http://schemas.microsoft.com/office/drawing/2014/main" id="{F461FEDE-9FF5-5600-0016-9077C510F0B5}"/>
              </a:ext>
            </a:extLst>
          </p:cNvPr>
          <p:cNvSpPr txBox="1"/>
          <p:nvPr/>
        </p:nvSpPr>
        <p:spPr>
          <a:xfrm>
            <a:off x="880844" y="8172"/>
            <a:ext cx="26248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Route Barrée sauf riverain</a:t>
            </a:r>
          </a:p>
        </p:txBody>
      </p:sp>
      <p:cxnSp>
        <p:nvCxnSpPr>
          <p:cNvPr id="23" name="Connecteur droit 22">
            <a:extLst>
              <a:ext uri="{FF2B5EF4-FFF2-40B4-BE49-F238E27FC236}">
                <a16:creationId xmlns:a16="http://schemas.microsoft.com/office/drawing/2014/main" id="{96BDC684-7B1E-B811-00AE-F4F9EC277D8D}"/>
              </a:ext>
            </a:extLst>
          </p:cNvPr>
          <p:cNvCxnSpPr>
            <a:cxnSpLocks/>
          </p:cNvCxnSpPr>
          <p:nvPr/>
        </p:nvCxnSpPr>
        <p:spPr>
          <a:xfrm flipV="1">
            <a:off x="5043182" y="3659929"/>
            <a:ext cx="267049" cy="6412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24">
            <a:extLst>
              <a:ext uri="{FF2B5EF4-FFF2-40B4-BE49-F238E27FC236}">
                <a16:creationId xmlns:a16="http://schemas.microsoft.com/office/drawing/2014/main" id="{D0AD7520-E6F8-D12F-7F97-115B0330EF12}"/>
              </a:ext>
            </a:extLst>
          </p:cNvPr>
          <p:cNvCxnSpPr>
            <a:cxnSpLocks/>
          </p:cNvCxnSpPr>
          <p:nvPr/>
        </p:nvCxnSpPr>
        <p:spPr>
          <a:xfrm flipV="1">
            <a:off x="4883485" y="3429000"/>
            <a:ext cx="426746" cy="13885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ZoneTexte 29">
            <a:extLst>
              <a:ext uri="{FF2B5EF4-FFF2-40B4-BE49-F238E27FC236}">
                <a16:creationId xmlns:a16="http://schemas.microsoft.com/office/drawing/2014/main" id="{D83FF7AB-7A42-0CBD-DE00-49F78121D277}"/>
              </a:ext>
            </a:extLst>
          </p:cNvPr>
          <p:cNvSpPr txBox="1"/>
          <p:nvPr/>
        </p:nvSpPr>
        <p:spPr>
          <a:xfrm>
            <a:off x="4791206" y="101957"/>
            <a:ext cx="17752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Travaux été 2023</a:t>
            </a:r>
          </a:p>
        </p:txBody>
      </p:sp>
    </p:spTree>
    <p:extLst>
      <p:ext uri="{BB962C8B-B14F-4D97-AF65-F5344CB8AC3E}">
        <p14:creationId xmlns:p14="http://schemas.microsoft.com/office/powerpoint/2010/main" val="164598475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</Words>
  <Application>Microsoft Office PowerPoint</Application>
  <PresentationFormat>Grand écran</PresentationFormat>
  <Paragraphs>3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Guillaume Coulet</dc:creator>
  <cp:lastModifiedBy>Guillaume Coulet</cp:lastModifiedBy>
  <cp:revision>1</cp:revision>
  <dcterms:created xsi:type="dcterms:W3CDTF">2023-06-28T12:27:26Z</dcterms:created>
  <dcterms:modified xsi:type="dcterms:W3CDTF">2023-06-28T12:27:56Z</dcterms:modified>
</cp:coreProperties>
</file>