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76AC5-B60C-BAB2-8169-26336C05B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761BB1-51F9-FFB6-37AB-086A5E55D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65B782-2645-157B-AC9F-809CE82C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06731C-C504-65D8-0E8C-251B02AD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05DF11-6E9E-D10D-B1EF-5B5B55B1A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77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F0134-52F2-46A4-2E3D-5DB7C822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8A3821-0BCD-9AC7-C9E8-CF8BEE0EA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8D3B0D-F9FC-77F9-D5EE-3B785C36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21EC7A-886A-D0E0-59B8-508A97207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D4E4B5-41D1-60BD-411F-DC2A69C5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17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92C1AB0-DB65-93C5-6A28-F8C0BEC10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42841D-E830-8A6E-3D78-FBEF0DD5A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7DA958-DD36-F648-A584-E47AB9BF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952C2D-1F6B-BD02-691F-E46555C80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28A127-9706-2307-39D9-055D87AC7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08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7FD96C-F704-44E3-2379-32CC1870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36A181-CB33-E33F-1AC2-9502EC095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794FEE-A275-B46F-4F8F-A64428F92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BC5FC1-D6D7-EEF4-CD5F-74A47C60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98D4F8-2142-564D-E349-52D3544D8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09D634-A808-42ED-6F43-696ACC11B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BF1220-7054-A42F-ED4B-B0923A5FA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EB670F-BD64-67FB-AA8D-75C6AEF6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5F1F3B-CF93-E1B9-162E-2D965880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03AE27-0F5D-DD4D-F463-36E1866F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24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C8E01-EE02-1EC9-11AE-886462F3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22B480-ECB9-342A-85A1-765106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5165C8-45EE-D8C2-685C-091FA644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E1693D-1779-A001-E8DD-1CF1A44C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FBFA66-6D13-E142-48C3-6C723F3E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76A9E5-1690-2F34-896D-C2418C11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163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3D399-A724-B803-6100-B418B738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13D446-E9CD-3BF5-EDDE-F925AEDFB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E3B88A-8BC8-B0CC-D535-16248A9FE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4190C05-D18A-A979-101E-555D9A84E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FE3125-41F0-6335-0DAD-CC9EBB2BE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BB6901-ED15-32E4-4ACB-789F7EF8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39170E-8E0A-AF03-0F10-9DE84F09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376CAEB-80C4-3708-1F26-6EF3C657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63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720DA6-3CF8-79AE-138A-B4C24C29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6DFF03-B578-C979-AE33-A599B80F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1AE579-4622-114F-FA96-464F054B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00828A-8111-3993-77ED-238451D5D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2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AC499DF-DB26-095D-1949-C34B9AAC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9059AE-2E76-E43A-AF4A-910835D9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8498167-0B99-C4C9-580C-6B7CDEBDC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00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49BB01-402D-2448-568F-EA21687D3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92A333-5EB8-2C38-6239-04731C8D7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1D7E0E-CF88-E330-4A8C-7DEDCD6C3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0CF23B-75F5-9EC7-879E-7485B86C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D98817-0300-C1CD-C1B4-A014E89B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E42951-C7E2-B43F-3848-81AD7FAE5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11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BE2F19-A54A-BB0B-DAC9-B3336296B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7DEC5D-6CD3-1E00-8AA7-37AFA31D6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F5F116-C4E8-AEAC-DA32-E7C6B2B65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5BD5CA-A804-CBCB-8682-B7C904F3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3E2C78-9E8C-48B3-6584-430511B5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DF8AA6-30B1-E720-3A53-0731E60EE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0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6BF998-6522-2994-F4AC-F3894B50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459BCB-FCFE-052E-5190-5EE9BF0A3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657BB9-B3EA-F2F7-3414-7286FDDB0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A92BC-499F-498A-9041-B16172D523F6}" type="datetimeFigureOut">
              <a:rPr lang="fr-FR" smtClean="0"/>
              <a:t>28/06/2023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89DD94-5A86-E661-7236-D74C8C7B2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615396-FC6A-7704-570D-3A5176DB6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E274E-3DDD-4AC0-83D7-A0D7CD9F80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42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B14519-1EAC-859B-2511-FB2E9F984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5BF28E-576B-2F41-BC77-FA70681F42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7B6F8B6-051A-9044-5FBE-E0FC235ED9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3"/>
          <a:stretch/>
        </p:blipFill>
        <p:spPr>
          <a:xfrm>
            <a:off x="192947" y="377504"/>
            <a:ext cx="11878066" cy="6165793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24DD97B7-64BF-2357-00A0-61560E05DA81}"/>
              </a:ext>
            </a:extLst>
          </p:cNvPr>
          <p:cNvSpPr/>
          <p:nvPr/>
        </p:nvSpPr>
        <p:spPr>
          <a:xfrm>
            <a:off x="4186107" y="3056860"/>
            <a:ext cx="4915948" cy="964734"/>
          </a:xfrm>
          <a:custGeom>
            <a:avLst/>
            <a:gdLst>
              <a:gd name="connsiteX0" fmla="*/ 0 w 4915948"/>
              <a:gd name="connsiteY0" fmla="*/ 805343 h 964734"/>
              <a:gd name="connsiteX1" fmla="*/ 184557 w 4915948"/>
              <a:gd name="connsiteY1" fmla="*/ 964734 h 964734"/>
              <a:gd name="connsiteX2" fmla="*/ 964733 w 4915948"/>
              <a:gd name="connsiteY2" fmla="*/ 629174 h 964734"/>
              <a:gd name="connsiteX3" fmla="*/ 2399251 w 4915948"/>
              <a:gd name="connsiteY3" fmla="*/ 276836 h 964734"/>
              <a:gd name="connsiteX4" fmla="*/ 3993159 w 4915948"/>
              <a:gd name="connsiteY4" fmla="*/ 453005 h 964734"/>
              <a:gd name="connsiteX5" fmla="*/ 4286774 w 4915948"/>
              <a:gd name="connsiteY5" fmla="*/ 578840 h 964734"/>
              <a:gd name="connsiteX6" fmla="*/ 4915948 w 4915948"/>
              <a:gd name="connsiteY6" fmla="*/ 134224 h 964734"/>
              <a:gd name="connsiteX7" fmla="*/ 4739779 w 4915948"/>
              <a:gd name="connsiteY7" fmla="*/ 0 h 964734"/>
              <a:gd name="connsiteX8" fmla="*/ 4454554 w 4915948"/>
              <a:gd name="connsiteY8" fmla="*/ 285225 h 964734"/>
              <a:gd name="connsiteX9" fmla="*/ 2969702 w 4915948"/>
              <a:gd name="connsiteY9" fmla="*/ 151001 h 964734"/>
              <a:gd name="connsiteX10" fmla="*/ 2365695 w 4915948"/>
              <a:gd name="connsiteY10" fmla="*/ 75501 h 964734"/>
              <a:gd name="connsiteX11" fmla="*/ 931177 w 4915948"/>
              <a:gd name="connsiteY11" fmla="*/ 436227 h 964734"/>
              <a:gd name="connsiteX12" fmla="*/ 0 w 4915948"/>
              <a:gd name="connsiteY12" fmla="*/ 805343 h 9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15948" h="964734">
                <a:moveTo>
                  <a:pt x="0" y="805343"/>
                </a:moveTo>
                <a:lnTo>
                  <a:pt x="184557" y="964734"/>
                </a:lnTo>
                <a:lnTo>
                  <a:pt x="964733" y="629174"/>
                </a:lnTo>
                <a:lnTo>
                  <a:pt x="2399251" y="276836"/>
                </a:lnTo>
                <a:lnTo>
                  <a:pt x="3993159" y="453005"/>
                </a:lnTo>
                <a:lnTo>
                  <a:pt x="4286774" y="578840"/>
                </a:lnTo>
                <a:lnTo>
                  <a:pt x="4915948" y="134224"/>
                </a:lnTo>
                <a:lnTo>
                  <a:pt x="4739779" y="0"/>
                </a:lnTo>
                <a:lnTo>
                  <a:pt x="4454554" y="285225"/>
                </a:lnTo>
                <a:lnTo>
                  <a:pt x="2969702" y="151001"/>
                </a:lnTo>
                <a:lnTo>
                  <a:pt x="2365695" y="75501"/>
                </a:lnTo>
                <a:lnTo>
                  <a:pt x="931177" y="436227"/>
                </a:lnTo>
                <a:lnTo>
                  <a:pt x="0" y="805343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D6E8363-B775-992B-836C-09A9DAE320D0}"/>
              </a:ext>
            </a:extLst>
          </p:cNvPr>
          <p:cNvSpPr txBox="1"/>
          <p:nvPr/>
        </p:nvSpPr>
        <p:spPr>
          <a:xfrm rot="247857">
            <a:off x="6131980" y="3059668"/>
            <a:ext cx="1445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Zone travaux 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32781C4-CF35-EC8E-7D3D-02C2A5AACE81}"/>
              </a:ext>
            </a:extLst>
          </p:cNvPr>
          <p:cNvCxnSpPr>
            <a:cxnSpLocks/>
          </p:cNvCxnSpPr>
          <p:nvPr/>
        </p:nvCxnSpPr>
        <p:spPr>
          <a:xfrm>
            <a:off x="6644081" y="3106549"/>
            <a:ext cx="545284" cy="644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877A4B26-EA20-4472-0A50-DF6A800B4529}"/>
              </a:ext>
            </a:extLst>
          </p:cNvPr>
          <p:cNvCxnSpPr>
            <a:cxnSpLocks/>
          </p:cNvCxnSpPr>
          <p:nvPr/>
        </p:nvCxnSpPr>
        <p:spPr>
          <a:xfrm>
            <a:off x="8791662" y="2876028"/>
            <a:ext cx="469784" cy="4292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2F0583E3-1F0D-EAB6-CE6D-78661511FC85}"/>
              </a:ext>
            </a:extLst>
          </p:cNvPr>
          <p:cNvCxnSpPr>
            <a:cxnSpLocks/>
          </p:cNvCxnSpPr>
          <p:nvPr/>
        </p:nvCxnSpPr>
        <p:spPr>
          <a:xfrm>
            <a:off x="6737758" y="4701856"/>
            <a:ext cx="250271" cy="882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349FB2D1-072E-8841-A7FC-9D11BDD0437A}"/>
              </a:ext>
            </a:extLst>
          </p:cNvPr>
          <p:cNvCxnSpPr>
            <a:cxnSpLocks/>
          </p:cNvCxnSpPr>
          <p:nvPr/>
        </p:nvCxnSpPr>
        <p:spPr>
          <a:xfrm>
            <a:off x="4110606" y="3800213"/>
            <a:ext cx="402671" cy="3202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B1E1DB91-A360-D94D-031A-698387AFA937}"/>
              </a:ext>
            </a:extLst>
          </p:cNvPr>
          <p:cNvCxnSpPr>
            <a:cxnSpLocks/>
          </p:cNvCxnSpPr>
          <p:nvPr/>
        </p:nvCxnSpPr>
        <p:spPr>
          <a:xfrm>
            <a:off x="192947" y="163412"/>
            <a:ext cx="5788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>
            <a:extLst>
              <a:ext uri="{FF2B5EF4-FFF2-40B4-BE49-F238E27FC236}">
                <a16:creationId xmlns:a16="http://schemas.microsoft.com/office/drawing/2014/main" id="{F461FEDE-9FF5-5600-0016-9077C510F0B5}"/>
              </a:ext>
            </a:extLst>
          </p:cNvPr>
          <p:cNvSpPr txBox="1"/>
          <p:nvPr/>
        </p:nvSpPr>
        <p:spPr>
          <a:xfrm>
            <a:off x="880844" y="8172"/>
            <a:ext cx="2624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Route Barrée sauf riverain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6BDC684-7B1E-B811-00AE-F4F9EC277D8D}"/>
              </a:ext>
            </a:extLst>
          </p:cNvPr>
          <p:cNvCxnSpPr>
            <a:cxnSpLocks/>
          </p:cNvCxnSpPr>
          <p:nvPr/>
        </p:nvCxnSpPr>
        <p:spPr>
          <a:xfrm flipV="1">
            <a:off x="5043182" y="3659929"/>
            <a:ext cx="267049" cy="641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D0AD7520-E6F8-D12F-7F97-115B0330EF12}"/>
              </a:ext>
            </a:extLst>
          </p:cNvPr>
          <p:cNvCxnSpPr>
            <a:cxnSpLocks/>
          </p:cNvCxnSpPr>
          <p:nvPr/>
        </p:nvCxnSpPr>
        <p:spPr>
          <a:xfrm flipV="1">
            <a:off x="4883485" y="3429000"/>
            <a:ext cx="426746" cy="1388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D83FF7AB-7A42-0CBD-DE00-49F78121D277}"/>
              </a:ext>
            </a:extLst>
          </p:cNvPr>
          <p:cNvSpPr txBox="1"/>
          <p:nvPr/>
        </p:nvSpPr>
        <p:spPr>
          <a:xfrm>
            <a:off x="4791206" y="101957"/>
            <a:ext cx="1775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Travaux été 2023</a:t>
            </a:r>
          </a:p>
        </p:txBody>
      </p:sp>
    </p:spTree>
    <p:extLst>
      <p:ext uri="{BB962C8B-B14F-4D97-AF65-F5344CB8AC3E}">
        <p14:creationId xmlns:p14="http://schemas.microsoft.com/office/powerpoint/2010/main" val="1645984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Coulet</dc:creator>
  <cp:lastModifiedBy>Guillaume Coulet</cp:lastModifiedBy>
  <cp:revision>1</cp:revision>
  <dcterms:created xsi:type="dcterms:W3CDTF">2023-06-28T12:27:26Z</dcterms:created>
  <dcterms:modified xsi:type="dcterms:W3CDTF">2023-06-28T12:27:56Z</dcterms:modified>
</cp:coreProperties>
</file>